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83" r:id="rId3"/>
    <p:sldId id="287" r:id="rId4"/>
    <p:sldId id="257" r:id="rId5"/>
    <p:sldId id="297" r:id="rId6"/>
    <p:sldId id="298" r:id="rId7"/>
    <p:sldId id="299" r:id="rId8"/>
    <p:sldId id="258" r:id="rId9"/>
    <p:sldId id="296" r:id="rId10"/>
    <p:sldId id="300" r:id="rId11"/>
    <p:sldId id="288" r:id="rId12"/>
    <p:sldId id="259" r:id="rId13"/>
    <p:sldId id="260" r:id="rId14"/>
    <p:sldId id="264" r:id="rId15"/>
    <p:sldId id="265" r:id="rId16"/>
    <p:sldId id="266" r:id="rId17"/>
    <p:sldId id="267" r:id="rId18"/>
    <p:sldId id="268" r:id="rId19"/>
    <p:sldId id="289" r:id="rId20"/>
    <p:sldId id="269" r:id="rId21"/>
    <p:sldId id="270" r:id="rId22"/>
    <p:sldId id="290" r:id="rId23"/>
    <p:sldId id="272" r:id="rId24"/>
    <p:sldId id="273" r:id="rId25"/>
    <p:sldId id="274" r:id="rId26"/>
    <p:sldId id="275" r:id="rId27"/>
    <p:sldId id="261" r:id="rId28"/>
    <p:sldId id="262" r:id="rId29"/>
    <p:sldId id="263" r:id="rId30"/>
    <p:sldId id="276" r:id="rId31"/>
    <p:sldId id="281" r:id="rId32"/>
    <p:sldId id="282" r:id="rId33"/>
    <p:sldId id="277" r:id="rId34"/>
    <p:sldId id="278" r:id="rId35"/>
    <p:sldId id="279" r:id="rId36"/>
    <p:sldId id="291" r:id="rId37"/>
    <p:sldId id="292" r:id="rId38"/>
    <p:sldId id="293" r:id="rId39"/>
    <p:sldId id="295" r:id="rId40"/>
    <p:sldId id="302" r:id="rId41"/>
    <p:sldId id="303" r:id="rId42"/>
    <p:sldId id="30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1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94658"/>
  </p:normalViewPr>
  <p:slideViewPr>
    <p:cSldViewPr snapToGrid="0">
      <p:cViewPr>
        <p:scale>
          <a:sx n="95" d="100"/>
          <a:sy n="95" d="100"/>
        </p:scale>
        <p:origin x="55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09:12:53.08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7219 3472 24575,'0'-38'0,"0"-9"0,0 0 0,0-9 0,0-5 0,0-7 0,0-5 0,0 1 0,0 9 0,0 13 0,-2 9 0,-5 7 0,-6-7 0,-10-9 0,-11-8 0,-10-11 0,-13-8-492,24 35 0,-2-2 337,-6-9 0,-2-3 155,-4-1 0,-2-2-492,-3-4 0,-1-3 33,-4-3 1,0 1 458,3 5 0,0 1 0,-1 0 0,1 2-447,6 9 0,2 3 447,3 3 0,1 1 0,6 5 0,0 2 0,-27-29 0,28 30 0,-1 1 0,-31-26 0,27 25 0,-2-1 0,-1 1 0,-2 1 0,0 1 0,-1 1 0,-4-1 0,-1 1 0,3 3 0,0 1 0,-1 0 0,-2 0 0,-1 2 0,-1 0 0,-2 0 0,-1 1 0,-2 0 0,-1 1 0,1-1 0,0 1 0,-2 1 0,-1 2 0,1 0 0,0 2 0,8 4 0,1 1 0,-3 1 0,1 0 0,-42-10 0,43 11 0,-2 0 0,-3 1 0,1 0 304,6 4 0,0 0-304,-8 0 0,0 0 0,4 4 0,0 0 0,-4-2 0,-1 0 0,-1 1 0,0 1 0,4 1 0,0 1 0,-3-1 0,1 2 0,-4 0 0,1 1 0,0 0 0,0 0 451,-2 0 1,0 0-452,-3 0 0,2 0 0,6 0 0,1 0 0,0 0 0,0 0 226,7 0 1,0 0-227,-3 0 0,-1 0 0,-5 0 0,-1 0 0,1-1 0,0 2 0,-4 0 0,1 1 0,6-1 0,2 1 0,3 2 0,0 0 0,0 1 0,1 0 0,-48 8 0,48-6 0,0 1 0,-48 7 0,6 1 0,2-1 0,0-4 0,10-4 0,4-1 0,6-3 0,6 1 537,-3 1-537,6 1 983,5 4-945,5 2 529,9 0-567,4 0 0,7 0 0,4-1 0,1 0 0,0-2 0,1-3 0,-1-4 0,4-2 0,3 0 0,2 0 0,2 0 0,2 0 0,5 0 0,26 15 0,-4 4 0,31 25 0,-15 1 0,11 16 0,-1 0 0,-3 0 0,6 7 0,-7-7 0,-2 1 0,-4-9 0,-8-13 0,-5-11 0,-5-11 0,-3-7 0,-1-2 0,0-6 0,-2-17 0,-5 0 0,-6-15 0,-8 8 0,-6-2 0,-5-5 0,-6-5 0,-6-5 0,-6-3 0,-6-1 0,-4 0 0,2 0 0,-2 0 0,3 1 0,1 0 0,2 4 0,8 7 0,5 6 0,5 4 0,2 1 0,1 1 0,2 4 0,5 2 0,3 2 0,4 2 0,2 2 0,4 1 0,2-6 0,0 1 0,3-6 0,2 3 0,0-2 0,3 2 0,2-3 0,1-3 0,5 0 0,1 0 0,4 1 0,7 0 0,3 0 0,7-6 0,1-2 0,4-1 0,2-1 0,-1 2 0,-3 1 0,-4 0 0,-3 1 0,-4 4 0,-4 3 0,-5 3 0,-2 4 0,-3 2 0,-2 2 0,-2 1 0,-2 1 0,1-3 0,-1 1 0,2 1 0,-2 1 0,2 1 0,1-2 0,-1 0 0,1 0 0,-1 1 0,-2-1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37:12.21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10357 11 24575,'-56'0'0,"-14"0"0,14 0 0,-5 0-1639,-8 0 1,-3 0-1,2 0 1,-2 0-1,-4 0 1,2 0 753,14 0 1,2 0 884,-2 0 0,0 0 736,-4 0 1,-1 0-737,2 0 0,-1 0 0,-11 0 0,-3 0-550,-6 0 1,-3 0 549,-3 0 0,-1 0 0,-2 0 0,-1 0 235,26 0 1,0 0 0,-1 0-236,0 0 0,0 0 0,0 0 0,-2 0 0,-1 0 0,0 0 0,1 0 0,0 0 0,2 0 1638,-25 0 0,2 0-1455,10 0 0,5 0-183,13 0 0,2 0 0,-2 0 0,0 0 0,-1 1 0,0 1 0,-7 0 0,-2 0 0,-6 0 0,0 0 0,8 2 0,1 0 0,-1 0 0,-1 1 0,-2-1 0,1 2 0,6 0 0,0 0 24,1-1 1,1 0-25,3-1 0,1 1 0,5-1 0,0 1 0,-6-1 0,-1 1 0,8 0 0,0 0 599,2-1 1,-1 1-600,0 0 0,0-1 0,-40 3 0,43-2 0,-1 1 0,-2 0 0,-2 0 0,-1 2 0,-1 1 592,-9 0 0,-2 1-592,-6-1 0,0 1 0,4 1 0,1-2 0,-2-1 0,1 0 0,1 0 0,1-1 0,5-2 0,1 0 0,-5 0 0,2 0 447,7 0 1,1 0-448,4-3 0,0 1 0,4 1 0,0 0 0,-2 0 0,0 1 0,-3 0 0,-1 0 0,4 0 0,1 1 0,-1 0 0,1-1 0,-40 7 0,5 3 0,38-5 0,-1 0 0,-47 12 0,1 0 0,0 3 0,13-3 902,11-1-902,12-2 505,14-4-505,10-1 1410,6-1-1410,4-1 0,1 4 0,2 0 733,1 3-733,-4 7 0,-5 5 0,-8 8 0,-6 5 0,-1 3 0,-2 3 0,-1 7 0,-7 15-484,27-29 0,-1 3 484,0 3 0,1 2 0,1 2 0,1 2 0,2 0 0,1 1 0,-1 5 0,0 1 0,3-2 0,-1 0 0,0 6 0,-1 1-865,0 4 1,0 2 864,0 5 0,0 2-1258,-4 14 0,0 3 1258,8-30 0,0 2 0,0 1 0,-1 2 0,0 2 0,-1 0 0,-1 2 0,-2 0 0,1 0 0,0 0 0,1-1 0,0 1 0,-1-1 0,1 0 0,0 0 0,0 0 0,0 0 0,0 0 0,1-1 0,0 0 0,1-1 0,0-1 0,-1 0 0,2-1 0,1-3 0,0 0 0,2-2 0,-5 20 0,2-3 0,2-8 0,2-4 0,2-12 0,1-4 0,-8 40-254,5-5 254,7-13 0,3-5 744,4-14-744,1 7 0,1 15 0,-8 19 377,4-44 1,-2 1-378,-2 0 0,-1-1 0,0-2 0,0-1 0,2 0 0,-1 2 0,-2 5 0,0 1 0,1 1 0,0 0 0,-4 6 0,-1 0 0,1 2 0,0 2 567,-2 5 0,0 1-567,-1-2 0,1 1 0,2-4 0,0-1-294,0-3 1,1-2 293,1-10 0,-1 0 0,0 3 0,0-1-197,1-6 1,-1 0 196,1-1 0,1-1 0,-4 45 0,2-8 0,3-8 0,2-7 785,0-5-785,-1 2 1570,1 3-1570,-1-3 987,-1 3-987,4-2 472,1-1-472,4-1 0,-1-4 0,1-1 0,0-5 0,0-2 0,0-1 0,0-5 0,0 2 0,0 1 0,0 2 0,0 5 0,0-2 0,0-1 0,0 0 0,0 2 0,0 3 0,0-4 0,0 0 0,3-6 0,1 1 0,-1 2 0,0-7 0,-3 0 0,3 0 0,1 3 0,0 1 0,-1-1 0,-2-4 0,1-8 0,2 4 0,-1-7 0,1-3 0,-1-2 0,1-5 0,-1 0 0,3 0 0,-3-1 0,0 0 0,0-2 0,-1-1 0,1-3 0,3 1 0,-1-1 0,2-2 0,-1 1 0,-1-2 0,4 3 0,0 0 0,0-3 0,0 2 0,0-2 0,1 2 0,1 0 0,0-4 0,-1-1 0,0 0 0,1 0 0,0 2 0,1 2 0,3-1 0,1 1 0,2-2 0,1-2 0,0 0 0,-1-1 0,-2 0 0,-1 0 0,0 0 0,-1-2 0,0-1 0,-2-2 0,-1 0 0,0 0 0,0 1 0,1-2 0,-2 0 0,-4 3 0,0-3 0,-1 0 0,5-4 0,9-2 0,5 2 0,8 4 0,6 4 0,5 4 0,3 0 0,1 0 0,0 0 0,-5 0 0,-3 2 0,-2 1 0,-6-1 0,-5-2 0,0-3 0,-3 1 0,2 0 0,1 1 0,0 0 0,4-2 0,1-1 0,-1-4 0,-1 1 0,1-1 0,0-2 0,4 2 0,0-2 0,-3 0 0,10-1 0,0-3 0,13 0 0,10 0 0,7 0 0,10 0 0,3 0 0,1 0 0,0 0 0,0 0 0,-6 0 0,-1 0 0,-1 0 0,0 0 0,14 0-483,-1 0 483,5 0 0,-42 0 0,1 0-519,2-1 0,1-2 519,10 0 0,3-2 0,6-1 0,0-2-884,2 0 1,2-2 883,4-2 0,2-1 0,1 0 0,-1 0 0,-1-1 0,-1 1 0,-1 0 0,0 0 0,0 2 0,0 1 0,-4 0 0,1 0 0,3 0 0,1-1 0,0 1 0,-1 0 0,-2 0 0,-1 0 0,-4 2 0,-1 0 0,-4 2 0,-1-1-496,-1 1 1,-1 0 495,-4-1 0,-1 1 0,3-3 0,-1 1 0,-4-1 0,-1 0 30,-5 0 0,0-1-30,-4 2 0,-2-1 0,31-8 891,-23 4-891,-12 5 0,-3 5 0,1 3 1762,12 0-1762,24 0 0,-27 0 0,4 0-337,15 0 1,4 0 336,10 0 0,3 0-814,-22 0 0,1 0 0,1 0 814,8 0 0,1 0 0,1 0-1007,6 0 0,2 0 0,2 0 1007,5 0 0,2 0 0,0 0-720,-20 0 1,0 0 0,0 0-1,1 0 720,3 0 0,1 0 0,0 0 0,-1 0 0,19 0 0,-1 0 0,0 0 0,-3 0 0,1 0 0,-2 0-368,-4 0 1,-1 0 0,-2 0 367,-9 0 0,-1 0 0,-1 0 73,1 0 0,1 0 1,-3 0-74,25-2 0,-4 0 541,-6-1 1,-3 1-542,0-1 0,-2 0 0,-8 1 0,-2 0 0,2-1 0,-1 0 1088,-8 1 1,-1-2-1089,-5-1 0,-1 0 0,-2 0 0,-1 1 2702,40-5-2702,3 0 0,-15 4 0,-12 1 2237,-16 2-2237,-14-1 1786,-7-1-1786,-6 1 1176,10 3-1176,10-1 301,10-2-301,11-1 0,-3-7 0,-4-4 0,-4-1 0,-6-5 0,-6 4 0,-2-3 0,-6 1 0,-2 1 0,1-3 0,-3 3 0,-2 1 0,-2 2 0,-1-1 0,-1-1 0,-3 0 0,-1 1 0,3 2 0,1 1 0,0 3 0,-2 1 0,-2 2 0,0-2 0,0-3 0,4 2 0,-2 0 0,2-3 0,1 0 0,-3-4 0,2 1 0,-4 2 0,0 1 0,-3 0 0,-1 0 0,-3 1 0,-4 0 0,-2 0 0,0-1 0,0-4 0,2 0 0,0-2 0,-2-3 0,-2-3 0,-1-8 0,-3-9 0,1-9 0,3-6 0,-3-5 0,4-4 0,-1-1 0,-2-4 0,2-5 0,-1 7 0,-2-2 0,-1 0 0,0-12-809,-1-15 809,-3 42 0,0-1 0,0-4 0,-2-2 0,0-1 0,-1 0 0,1-3 0,-1-1-718,0-3 0,0 0 718,0-4 0,0-1 0,0-2 0,0-1 0,0-2 0,0-1 0,0 0 0,0 2 0,0 2 0,0 1 0,-2 0 0,-1 2 0,1 8 0,-1 1 0,-1 8 0,0 1-211,-2 4 1,0 1 210,-2-44 0,2 45 0,0-1 0,0-1 0,0-1 0,-1-6 0,-1 0 0,-1-2 0,0 0 0,1-3 0,1-1 0,0-1 0,0 0-573,-1 1 0,1 0 573,2-4 0,-1-2 0,-1-4 0,0-2-675,2-7 1,0-1 674,0-2 0,-1 0 0,1 6 0,0 1 0,2 10 0,1 2 206,-2 6 1,0 2-207,2 1 0,0 1 0,-2-2 0,0 1 0,-1 2 0,1 2 372,-5-41-372,-1 24 1108,1 22-1108,1 11 2285,5 6-2285,2-7 983,1-9-983,0-3 0,0-9 0,0-8 0,0-24-404,0 39 1,0-2 403,0-5 0,0-1-619,0-6 1,0-1 618,0-1 0,0-1-798,-2-5 1,0-2 797,-1-3 0,0 0 0,1-4 0,-1-1 0,-2-4 0,1 0 0,0 9 0,1 0 0,0-6 0,0-1 0,1 10 0,0 3 0,0 11 0,1 1 0,0-2 0,-2 2-516,-5-35 516,4 46 0,0-1 0,-1-1 0,0 0 0,-3-44 0,-1 5 0,0 9 0,0 4 653,-2 5-653,1 7 1140,-1 2-1140,3 8 0,0 3 0,1 4 1716,0-2-1716,1 0 627,2-1-627,0-2 19,3 8-19,0-1 0,0 8 0,-1 6 0,-2 7 0,1 8 0,-3 4 0,0 7 0,-2 1 0,-4 3 0,2 2 0,-2-2 0,-4 1 0,-3-2 0,-8-3 0,-5 0 0,-5 0 0,-8-1 0,-6 2 0,-10 1 0,-11 4 0,-6 3 0,-6 0 0,-4 1 0,-2 0 0,2 0 0,2 0 0,13 0 0,5 0 0,5 0 0,-1 0 0,-4 0 0,-14 0 0,-7 0-612,-8 0 612,45 0 0,2 0 0,-43 0 0,-3 0 0,4 4 0,2 0 0,6 1 0,13-2 0,11-3 0,13 0 0,6-7 0,2-12 0,2-11 0,-1-11 0,6 2 0,11 7 0,10 14 0,6 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37:19.49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5168 112 24575,'-27'0'0,"-10"0"0,-34 0 0,-12 0-1049,32 0 1,-2 0 1048,-8 0 0,-2 0 0,1 0 0,-3 0 0,-8 0 0,-2 0 0,3 0 0,0 0 0,5 0 0,1 0 0,10 0 0,2 0 0,3 0 0,2 0 0,-4 0 0,0 0 0,-1 0 0,0 0 0,-7-1 0,-1-1 0,3 1 0,0 1 0,0 1 0,0 1 0,0 1 0,1 3 0,-2 4 0,2 3 97,4-2 0,2 1-97,-43 14 0,4-1 0,-2 2 0,1 3 0,4-3 0,12 0 0,13-7 458,6 0-458,0 4 0,-5-3 0,-11 3 0,-5 1 0,1 0 0,2 0 0,5-4 0,2 2 1057,8-3-1057,5 0 388,2-2-388,4 0 0,2 1 0,-3 2 0,-1 4 0,3-2 0,-1 3 0,4-1 0,-1 1 0,-5 3 0,2 1 0,1-1 0,4 0 0,4-1 0,-1 4 0,1 1 0,-6 5 0,-4 3 0,0 2 0,1-1 0,5-3 0,5-3 0,3-3 0,4 2 0,3-1 0,0 1 0,1 6 0,-1 2 0,-1 5 0,-4 8 0,-3 9 0,-1 8 0,-3 7 0,4-2 0,0-2 0,2-6 0,7-7 0,3-1 0,3-3 0,5 1 0,0 2 0,0 1 0,1-1 0,4 1 0,0 1 0,0-1 0,3-1 0,-2 0 0,3-1 0,3-1 0,2-4 0,3-6 0,0-5 0,0-4 0,0 4 0,0 3 0,0 0 0,0 0 0,0-1 0,2-1 0,4-2 0,7-1 0,4-7 0,3 1 0,3-3 0,1 0 0,2 0 0,-2-7 0,2 2 0,3-2 0,4 5 0,4 2 0,2 2 0,1 1 0,4-3 0,5 4 0,1-2 0,0-1 0,-1 2 0,-5-4 0,-5 0 0,-1-3 0,-5-7 0,-3-3 0,2 0 0,-1-1 0,0 1 0,2 0 0,-1-2 0,2 0 0,1 1 0,-1-1 0,5 0 0,0-2 0,7-1 0,0-1 0,5-3 0,-5-2 0,4-3 0,3-2 0,6 2 0,13-1 0,12 0-726,16-2 726,-47-2 0,2-1 0,3 0 0,1 0 0,-1 0 0,0 0 0,6 0 0,0 0-645,3 0 0,0 0 645,5 1 0,1-2 0,1 0 0,0-2 0,-1-1 0,1-1 0,-5-1 0,-1 1 0,-4-2 0,-1 1 0,-3 2 0,-2-1 0,-1 2 0,-1-2-316,4 0 1,1-2 315,0 1 0,1-2 0,10-2 0,0-2 0,-4 0 0,-1 0 0,-4-1 0,-1-2 0,-4 2 0,-3-1 0,38-12 0,0-3 0,-8-1 0,-9-6 0,-8-1 0,-10-2 0,0-3 0,-8 3 655,-5-2-655,0-3 0,-3-5 0,11-19 0,2-8 285,-24 34 1,0 0-286,-1 0 0,-1 0 0,28-37 0,0-3 0,-5 1 0,0-4 0,-6 1 0,-22 37 0,-1 0 0,-2-1 0,-2 0 0,-1-1 0,-1-2 0,6-43 0,-8 8 0,0-2 0,-2-3 0,-8 42 0,0-2 0,0-47 0,-4 48 0,0-1 0,-1-46 0,1 8 636,-1 8-636,0 11 0,0 5 0,-4-2 0,-7 0 0,-6-4 0,-7-10 0,4 21 0,-1-2 271,-5-25-271,5 25 0,0 1 0,-8-14 0,-5-10 0,-7-3 0,-3 4 0,-2 3 0,-7 4 0,-2 5 0,-4 2 0,-4 6 0,1 2 0,-3 1 0,4 8 0,0 2 0,0 2 0,-1 4 32,-3 0-32,5 5 0,26 20 0,9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37:21.87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4076 75 24575,'-45'-6'0,"-9"1"0,-19 5 0,-17 0-591,40 0 1,-1 0 590,-45 0 0,1 0 0,10 0 0,-4 0 0,38 0 0,0 0 0,-1 0 0,1 0 0,-4 0 0,0 0 0,3 0 0,1 0 0,0 0 0,2 0 0,-45 0 0,1 0 0,-4 0 0,4 0 0,42 0 0,0 0 0,-41 0 0,8 0 0,-3 0 0,9 0 0,4 2 386,3 4-386,8 5 196,-6 3-196,-5 2 0,1 0 0,-1 4 0,0 3 0,0 4 0,0 5 0,0 0 0,5 0 0,-2 3 0,8 1 0,1 2 0,7-2 0,7-2 0,0 2 599,0 2-599,-3 6 0,-4 6 0,-3 6 0,0 5 0,-2 6 0,4 0 0,3-5 0,6 0 0,2-2 0,6-4 0,3 1 0,3-5 0,9-10 0,4 2 0,2-3 0,2 4 0,-2 9 0,2 3 0,3 4 0,1 6 0,2 1 0,2 5 0,3 5 0,5 1 0,-1 4 0,1-1 0,0 0 0,0-9 0,0-2 0,0-4 0,0 1 0,0 4 0,0-2 0,3-2 0,4-7 0,3-6 0,6-5 0,4-4 0,5-2 0,4 0 0,2-3 0,6 2 0,3-3 0,2-3 0,4-4 0,4-3 0,4 1 0,10 1 0,5 0 0,7-2 0,12 0-784,4-2 784,-40-16 0,3 0 0,2-1 0,1 0 0,0 1 0,1-1 0,3 1 0,1 0 0,-2 0 0,1-1 0,4 1 0,2-1-758,4 0 1,1-2 757,4-1 0,-1-1 0,-4-2 0,-1 0 0,-3-1 0,0-1 0,-1-1 0,1 0 0,2 1 0,2-1 0,9 1 0,1-2-987,4 0 0,2-1 987,4 1 0,1-1 0,3 0 0,1 0 0,-30 0 0,0 0 0,0 0 0,31-2 0,0 0 0,-5-3 0,-2 0 0,-1-3 0,-2 0 0,-5-2 0,-3 0 0,-7 0 0,-2-1 0,-4 0 0,-1-2-495,-3-1 1,-1-1 494,2-2 0,2-1-1639,13-5 1,1-1 958,-3 0 1,-2 0 679,-1-3 0,0 0 60,-2-1 1,-2-1-61,-11 3 0,-2 0 0,2-2 0,0-1 398,-5 1 0,-1-2-398,-3 1 0,-1 0 0,2-2 0,-2-1 0,-3-1 0,-2 0 0,-3 3 0,-1-1 0,31-31 0,-14 7 748,-6 2-748,-8-3 0,-7-1 0,0-5 0,-6-3 0,-4-6 0,-5-6 0,-2-6 0,-5-1 0,-5-1 0,-4 0 0,-4 0 0,-8 6 0,-12 2 0,-14 4 3276,-7 11-486,-7-5-2790,3 8 0,-4-1 0,-7-4 0,-2 3 831,-8-5-831,-1-2 0,-1 1 0,0 4 0,0 3 0,-6 0-111,28 27 1,-1 1 110,-3-1 0,0 0 0,-4-1 0,-1 0 0,0 1 0,0 2 0,8 3 0,0 0 0,-3 0 0,-1 0 0,-4 0 0,-1-1 0,-7-2 0,-2 1 0,-9-3 0,-2 0-1062,-7-1 1,-2 1 1061,-3 1 0,-3 3 0,27 11 0,-2 0 0,-1 2-812,-4 0 0,-1 2 1,0 2 811,-3 0 0,0 2 0,0 1 0,-3 1 0,0 1 0,0 1 0,2 1 0,-1 1 0,2 0 0,2 1 0,0 1 0,1 1-453,2 0 0,1 1 0,1 0 453,-28 0 0,2 0 0,1 0 0,2 0 0,16 0 0,2 0 0,2 0 0,2 0-2,6 1 0,1 1 2,-1 2 0,-1 3 0,-7 1 0,4 1 0,-9 4 0,16-1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37:24.35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2619 461 24575,'-49'0'0,"-23"0"0,21 0 0,-4 0-1056,-7 0 1,0 0 1055,-4 0 0,0 0 0,-1 0 0,-1 0 0,0 0 0,-1 0 0,-4 2 0,2 0 0,8 2 0,3 0 85,5 2 0,2 1-85,-39 10 0,14-1 0,27-5 0,0 1 0,-45 13 0,6 5 0,41-15 0,1 1 0,-30 17 0,-2 4 0,3 1 0,12 1 0,4 5 0,3 8 0,4 6 0,7 12 0,6 4 0,5-2 0,7-4 0,-3 1 0,6 7 0,-1 8 0,14-36 0,0 1 0,-8 47 0,3-3 0,7-2 0,5-6 0,1 0 0,4 1 0,1-1 0,0-5 0,-1-3 0,1-1 0,4-5 0,2-6 467,4-7-467,5-5 0,3 5 0,4 8 1063,3 1-1063,6 1 0,5 2 0,3-3 0,5-2 0,1 0 0,-1-7 411,0-2-411,-2-6 0,0-4 0,2-5 0,-5-8 0,-1-4 0,1-5 0,6 2 0,18 4 0,11 2 0,13 2-530,-36-16 0,2 0 530,3-1 0,2-1 0,7 1 0,3-1 0,3 2 0,2-1-897,5 0 0,1-2 897,3 1 0,1-1 0,2 0 0,1-1 0,-3-1 0,1-1 0,-1 0 0,1 0 0,2 0 0,1-1-1112,5-1 0,1 0 1112,-26-3 0,1 0 0,-1 0 0,26 3 0,-1-2-704,-4-1 1,-2-1 703,-7-1 0,-1-3 0,-5 0 0,0-2 0,11 1 0,2-1 0,-2 0 0,1 0 0,-3 0 0,0 0 0,-3 0 0,-1 0 0,-6-1 0,-1-2 0,2-3 0,1-3 0,3 0 0,0-3 0,0-2 0,-1-1 0,-12 2 0,-2-1 0,-6 2 0,-1 0 8,4-3 1,1 1-9,-2 0 0,1 1 0,9-3 0,0-1 0,-4 1 0,0 0 0,-2-1 0,0 0 0,5-4 0,-1 0 0,-8 2 0,-1 0 0,-1-1 0,-2 0 0,-6 0 0,0 1 0,4-2 0,0 0 0,5-3 0,1-2 0,0 1 0,-1-1 0,-9 3 0,-1 1 0,43-20 0,-5 4 0,-1-4 0,-30 15 0,1-2 0,-2-2 0,0-2 0,4-1 0,0-1 0,-4 3 0,-2 0 0,-1-2 0,-2 0 0,-2 2 0,-1-2 0,-2-2 0,1-1 0,0-2 0,-1 1 530,-7 2 0,-1 1-530,3-4 0,-2 0 0,27-32 0,-9 3 0,-10 1 0,-8 3 0,-4-5 0,-1-7 0,-4-7 0,-5-6 0,-13 40 0,-2-2 0,0-7 0,-3-2 669,-5-1 1,-4 0-670,-4 0 0,-6 1 0,-5 7 0,-7 2 0,-6 6 0,-4 2 0,-2 2 0,-2 2 0,-8-1 0,-3 1 0,-2-1 0,0 1 0,5 6 0,0 1 0,3 3 0,-1 1 0,1 0 0,0 1 0,-6-2 0,-1 0 0,-9-3 0,-1 1 0,4 1 0,-1 1 0,-2 1 0,0 2 0,-1 1 0,-1 0 174,-3-1 1,-2 1-175,-4-1 0,-1 2 0,5 1 0,1 2 0,5 3 0,0 0 0,-4-1 0,-1-1 0,0 1 0,-1-2 0,0 1 0,1 0 0,-2-1 0,1-1 0,3 3 0,2 1 0,5 2 0,-1 1 0,0 0 0,-2 0 0,-3 2 0,-2 0 0,-1 1 0,-2 1 0,-11-2 0,-3 1-518,-1 1 1,-1 0 517,-3 0 0,-1 0 0,0 0 0,0 0 0,-1 2 0,0 1 0,-3 0 0,-1 0 0,2 1 0,-1 2 0,-1 1 0,0 1 0,1 0 0,0 1 0,1 2 0,0 0 0,-3 0 0,1 0 0,9-1 0,1 2 0,1 0 0,1 1 0,-3 3 0,0 3 0,-3 3 0,-2 5 0,25-4 0,-2 3 0,1 1-570,-1 2 1,0 2-1,1 1 570,0 1 0,0 0 0,1 1 0,1 0 0,1 1 0,0-1 0,0 0 0,0 1 0,1-1 0,-31 10 0,1 0 0,4 0 0,1 2 0,0 1 0,2 1 0,2-1 0,2 1-383,3 2 1,0 1 382,3 0 0,2 0 0,3 2 0,3 0 0,8 0 0,5-2 0,-10 7 0,25-15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38:07.46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2006 5 24575,'-98'0'0,"0"0"0,-1 0 0,1 0 0,16 0 0,1 0 0,6 0 0,9 0 0,-5 0 0,12 0 0,-19 0 0,-10 0 0,-2 0 0,6-4 0,-3 4 0,17 2 0,11 5 0,3 6 0,9-3 0,2 1 0,7-1 0,10 1 0,5 1 0,8 0 0,6 0 0,0 0 0,2 0 0,-1 3 0,3 1 0,4 2 0,1 7 0,0 1 0,-2 6 0,-5 13 0,-3 4 0,-4 15 0,-5 13 0,-1 9-477,9-35 1,0 3 476,-1 2 0,1 1 0,1-1 0,1 0 0,0-2 0,-1 0 0,2 0 0,-2 0 0,-1 1 0,0 0 0,1 2 0,1 0 0,0 0 0,0-1-191,0-4 1,1-3 190,-3 36 0,-1-8 0,4-10 0,1 1 0,2 5 0,0-3 0,1-2 934,0-8-934,0-1 400,0-2-400,1 2 0,2-1 0,1-1 0,0-5 0,0-5 0,0-1 0,0-9 0,0-1 0,0 1 0,0 1 0,0 0 0,0 0 0,0 1 0,0 0 0,0 4 0,-3-1 0,-1 5 0,0 0 0,1 5 0,3-1 0,0-4 0,-1-1 0,1-10 0,0-6 0,0-6 0,0-7 0,0-1 0,0-4 0,0 1 0,0-1 0,0 0 0,3-1 0,2 0 0,6 1 0,6-4 0,3 1 0,4-2 0,7 0 0,5 1 0,2 1 0,7 0 0,4 1 0,5 1 0,2 0 0,0 4 0,-3-1 0,3 0 0,-3 4 0,-5 1 0,-6 2 0,0-1 0,-7-4 0,-7-1 0,-8-4 0,-6-1 0,-7-4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38:22.0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24575,'0'37'0,"0"1"0,0 6 0,0 6 0,0 5 0,0 3 0,0 1 0,0 2 0,0 6 0,0 7 0,0-4 0,0-12 0,0-10 0,0-13 0,0-6 0,0-6 0,7-9 0,8-4 0,15-8 0,16-2 0,7 0 0,12 0 0,3 0 0,10 0 0,6 0-708,11 0 708,-42 0 0,0 0 0,0 0 0,0 0 0,-1 0 0,0 0 0,-2 0 0,1 0 0,5 0 0,1 0 0,5 0 0,1 0 0,9 0 0,1 0-762,0 0 1,0 0 761,3 0 0,-1 0 0,-6 0 0,-1 0-475,-4 0 0,0 0 475,-1 0 0,0 0 0,-3 0 0,1 0 0,3 0 0,1 0 0,-1 0 0,-1 0 0,-2 0 0,0 0 0,0 2 0,4 1 0,17 3 0,1 1-1639,-16-3 1,1-1 411,15 4 1,-1-2 1226,-24-4 0,-3-2 14,2 1 0,0 0-14,-2 0 0,-1 0 0,4 0 0,0 0 0,1 0 0,0 0 0,0 0 0,0 0 0,-3 2 0,0 0 0,-3 0 0,-2 1 0,42 5 874,-9 0-874,-12-3 0,-6-2 0,-12-1 685,-1 1-685,-1 1 3276,2-1-36,6 2-2585,-3-1-655,1 0 153,-4-1-153,-4 1 0,-5 0 0,-5 2 0,-4 1 0,-1 0 0,-1 0 0,-4 0 0,-1-1 0,-1 0 0,4 0 0,4 0 0,5 0 0,5 1 0,2 0 0,0-2 0,-1-1 0,-3-3 0,-1-1 0,-3 0 0,-5 0 0,-1 0 0,-3 0 0,-1 0 0,2 0 0,-5 0 0,0 0 0,-4 0 0,-6 0 0,-1 0 0,-3 0 0,-1 0 0,1 0 0,-2-2 0,5-4 0,6-3 0,3-3 0,3 0 0,-4-1 0,-2 0 0,-3 3 0,-3 1 0,-1 3 0,-4 2 0,-2 0 0,-4-1 0,0-6 0,1-10 0,3-4 0,4-8 0,5-13 0,0-1 0,1-1 0,-2 5 0,-6 13 0,1 0 0,0 1 0,0 3 0,-2 4 0,-3 6 0,-4 5 0,0-1 0,0-6 0,1-5 0,-1-4 0,3-2 0,-2 7 0,-1 3 0,0 3 0,-1 2 0,0 1 0,1 5 0,-1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38:27.45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1 186 24575,'0'34'0,"0"4"0,0 4 0,0-3 0,0 8 0,0-1 0,0 5 0,0 4 0,0-5 0,0-2 0,0-4 0,0 4 0,0 0 0,0 1 0,0 2 0,0-4 0,0 4 0,0-4 0,0-11 0,0-6 0,0-10 0,0-2 0,2-4 0,3-6 0,4-5 0,0-2 0,1-1 0,0 0 0,3 0 0,4 0 0,7 0 0,15 0 0,16 0 0,19-3 0,24-10-790,-40 5 1,3-2 789,8-4 0,4-1 0,4 0 0,3 0 0,1 0 0,0-1 0,0 1 0,0 0-1639,0 2 1,-3 1 146,-11 0 0,-3 2 1492,-4 3 0,-1 0-201,-5 2 0,-2-1 201,0 0 0,0 1 0,7 0 0,2-1 0,4 0 0,1-1 0,-1 1 0,-1 1 0,-2 1 0,-1 1 0,-1-2 0,-2 0 0,-6 2 0,-1 1 0,3-1 0,1 0 0,0 1 0,-1 0 0,-2 2 0,-1 0 0,43 0 0,-7-1 0,-11 1 0,-8 0 0,-9 0 0,-5 0 0,7 0 1022,-1 0-1022,-7 0 3276,-11 0 0,-17 0-2608,-2 0-668,0 0 0,0 0 0,6 0 0,5 0 0,4 0 0,1 0 0,5 0 0,2 0 0,4 0 0,3 0 0,-7 0 0,-5 0 0,-11 0 0,-9 0 0,-4 3 0,-5 0 0,-2 2 0,-4-2 0,-4-15 0,-4-1 0,-5-15 0,-3 5 0,1 0 0,-1 2 0,4-4 0,3-4 0,0-5 0,3-3 0,0-1 0,0-14 0,0-18 0,0-6 0,0-7 0,0 8 0,0 12 0,0 7 0,0 16 0,0 12 0,0 9 0,0 10 0,0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40:00.8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792 1 24575,'-43'0'0,"-5"0"0,-2 0 0,-9 0 0,-2 0 0,-1 0 0,2 0 0,8 0 0,5 0 0,9 0 0,4 0 0,10 0 0,4 0 0,5 2 0,5 3 0,3 4 0,5 9 0,2 11 0,0 13 0,0 20 0,0 9 0,0 8 0,0 8-635,0 3 635,0-39 0,0 1 0,0 1 0,0 1 0,1 0 0,-2 0 0,0 2 0,-2 1 0,1-4 0,-1 0 0,1 0 0,-1-1 0,-4 43 0,4-39 0,-1 1-607,-2-2 0,0 1 607,0 1 0,0 0 0,-1 0 0,1-1-125,-3 29 125,0 6 0,0-12 0,1-4 0,0-5 592,1-3-592,-1-5 0,0-6 0,1-7 1244,1-4-1244,-1-1 138,4 2-138,-1 5 0,4 1 0,-1-2 0,1-2 0,0-4 0,-1-1 0,1-3 0,0-1 0,0-1 0,0-3 0,0 3 0,0-5 0,0-4 0,0 0 0,0-3 0,0 0 0,0 1 0,0 0 0,0-1 0,0 0 0,0 1 0,0-1 0,0 0 0,0-3 0,0-1 0,0-3 0,0-3 0,0 2 0,0-4 0,0-1 0,0 3 0,0 0 0,0 4 0,0 8 0,0 1 0,0 1 0,0 0 0,0-3 0,0-3 0,0-1 0,0-1 0,0 0 0,0-1 0,0-5 0,0-3 0,0-3 0,0 1 0,0 1 0,0 0 0,2-2 0,10-4 0,11-2 0,21-4 0,6 0 0,8 0 0,7 0 0,3 0 0,8 0 0,-2 0 0,-5 0 0,-8 0 0,-10 0 0,-9 0 0,-10 0 0,-8 0 0,-4 0 0,-5 0 0,-8 0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38:59.6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982 1 24575,'-28'0'0,"-14"0"0,-4 0 0,-14 0 0,-1 0 0,9 0 0,-10 0 0,4 0 0,2 0 0,7 0 0,12 0 0,8 0 0,5 0 0,4 0 0,7 2 0,3 7 0,6 9 0,3 9 0,1 10 0,0 3 0,0 5 0,0 9 0,-3 5 0,-1 11 0,-4 7 0,1 5 0,-2 2 0,0 1 0,1 0 0,-1 0 0,1-2 0,-1-1 0,5 0 0,-3-5 0,2-2 0,1-8 0,-2-3 0,3-1 0,-4-3 0,0 4 0,2-1 0,-2 0 0,2 0 0,1 0 0,-4 4 0,4 1 0,-1 0 0,-2-3 0,3-4 0,-1-7 0,2-2 0,0 0 0,0-1 0,-1 4 0,0-2 0,1 0 0,-2 3 0,-2-1 0,0 2 0,-1 1 0,1 0 0,-1 3 0,0 1 0,4-1 0,-3-5 0,3-6 0,-2-3 0,-1 3 0,2-2 0,0-3 0,1-8 0,0-10 0,1-3 0,3-4 0,-1-4 0,1-3 0,0-1 0,-2-3 0,-1 2 0,0 1 0,-2 8 0,1 6 0,-2 3 0,0 0 0,1-5 0,2-3 0,2-5 0,1-4 0,0 0 0,4-2 0,5-4 0,6-3 0,11-3 0,14 0 0,13-3 0,12 0 0,9-2 0,3 2 0,2 2 0,-8 0 0,-10 1 0,-14 0 0,-10 0 0,-8 0 0,-10 0 0,-4 0 0,-4 0 0,0 0 0,-1 0 0,1 0 0,5 0 0,13 0 0,9 0 0,13 0 0,5 0 0,-3 0 0,-5 0 0,-10 0 0,-13 0 0,-8 0 0,-12 0 0,-7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39:05.30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780 0 24575,'-28'0'0,"2"0"0,-17 0 0,-5 0 0,-6 0 0,-4 0 0,11 0 0,-2 0 0,8 0 0,5 0 0,5 0 0,4 0 0,-3 0 0,-1 0 0,1 0 0,-2 0 0,5 0 0,2 0 0,3 0 0,5 0 0,1 0 0,0 0 0,4 3 0,-1 2 0,3 3 0,3 3 0,4 0 0,3 0 0,0-1 0,0 0 0,0 5 0,0 8 0,0 9 0,0 15 0,0 8 0,0 10 0,0 11 0,0 7 0,0 8-460,0 0 460,0 3 0,0-4 0,0-2 0,0-10 0,0-7 0,0 0 0,0 3 0,0 14 0,0 2 0,0-7 0,0-5 0,0-11 0,0-3 0,0 3 0,0-5 0,0-4 460,0-6-460,0-10 0,0-7 0,0-10 0,0-8 0,0-4 0,0-3 0,0 2 0,0 0 0,0 0 0,0 3 0,0 4 0,0 0 0,0 0 0,0-2 0,0-3 0,0 0 0,0-2 0,0-2 0,2 0 0,11-3 0,13-4 0,14-2 0,16-1 0,10 0 0,7 0 0,4 0 0,2 0 0,-5 0 0,-2 0 0,-16 0 0,-13 0 0,-10 0 0,-7 0 0,-2 0 0,-3 0 0,-4 0 0,-3 0 0,-2 0 0,0 0 0,-1 3 0,1-1 0,-3 3 0,-1 0 0,-5-3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0:38:44.086"/>
    </inkml:context>
    <inkml:brush xml:id="br0">
      <inkml:brushProperty name="width" value="0.2" units="cm"/>
      <inkml:brushProperty name="height" value="0.2" units="cm"/>
      <inkml:brushProperty name="color" value="#92D050"/>
    </inkml:brush>
  </inkml:definitions>
  <inkml:trace contextRef="#ctx0" brushRef="#br0">8763 3184 24575,'23'-25'0,"3"3"0,14-9 0,2-4 0,8-7 0,-6 0 0,-9 9 0,1 1 0,-5 2 0,-2 1 0,-1-2 0,-6 3 0,0-1 0,-1 0 0,-6 4 0,-1 1 0,0-1 0,-1 0 0,1-5 0,-1-2 0,-2-3 0,-1-2 0,1 0 0,-1-2 0,1 3 0,-4-5 0,-2-1 0,-3 4 0,-2-3 0,0 10 0,0 5 0,0 3 0,0 6 0,0 1 0,0 2 0,0 3 0,0 0 0,-1 3 0,-5-5 0,-5-3 0,-5-2 0,-2-4 0,0-1 0,-2-3 0,0 2 0,-4-4 0,0 1 0,-1 0 0,-3-4 0,3 5 0,-6-5 0,-1 0 0,-1-2 0,-3 1 0,2 3 0,-2 0 0,-5-1 0,-2-2 0,-2-2 0,0 3 0,6 5 0,2 2 0,-1 1 0,-3-1 0,-5-3 0,-2-1 0,-6-3 0,-3 0 0,-10-5 0,-8 0 0,7 5 0,-2 2 0,-6 7 0,1 2 0,-18-3 0,6 5 0,13 5 0,-6 0 0,12 6 0,-5-1 0,-4 3 0,2-1 0,-6 0-436,-7 2 436,-1-2 0,-5 2 0,2 0 0,-1-2 0,3 0 0,8-1 0,0-2 0,6 2 0,7 2 0,-8-1 0,2 2 0,-2 1 0,-2 2 0,7 1 0,-2 0 0,-4 0 0,1 0 0,1 0 0,-3 0 0,-5 0 0,-6 0 0,-2 0 0,0 0 0,0 0 0,2 3 0,-7 3 0,12 3 0,7 0 0,4-1 0,3 0 0,-10 2 0,-2 3 0,-3 3 0,11 1 0,-3 6 0,9-2 0,16 0 0,0-3 0,13-4 0,0-1 0,2-3 0,0-5 436,-8-4-436,-6-1 0,-12 1 0,-5-1 0,-10 0 0,1 0 0,5 0 0,9 0 0,12 0 0,-6 0 0,1 0 0,-9 0 0,1 0 0,3 0 0,-2 0 0,1 0 0,-3 0 0,-1 0 0,0 0 0,-3 0 0,-3 0 0,4 0 0,8 0 0,5-2 0,-1-1 0,2 0 0,0-2 0,7 2 0,7-1 0,-2-1 0,0-1 0,0 1 0,4 0 0,0 0 0,3 0 0,0 0 0,1 0 0,4 1 0,-3-1 0,6 0 0,-3 0 0,0-1 0,0-1 0,-5-2 0,-1-1 0,-4 0 0,0 0 0,-3-1 0,1-2 0,1 0 0,1 0 0,0-2 0,0 2 0,3 0 0,5 1 0,0-1 0,1 0 0,-2-3 0,-3 0 0,-4-4 0,1 0 0,0-1 0,2 0 0,3 1 0,1-2 0,0 0 0,2 0 0,3 3 0,2-2 0,2 0 0,-1 0 0,3-1 0,1-1 0,1-2 0,3 0 0,1 2 0,1 2 0,0 0 0,-1-6 0,0-2 0,1 0 0,1 2 0,6 1 0,1 3 0,1 1 0,3 4 0,-1 3 0,2 2 0,1 3 0,0 1 0,0 2 0,2-1 0,-1 1 0,1-1 0,0-1 0,-1 0 0,-3 6 0,-4 12 0,-5 9 0,-5 14 0,-7 5 0,-8 5 0,-4 2 0,-4-6 0,2-2 0,4-5 0,0-3 0,7-5 0,1-3 0,6-6 0,5-3 0,4-4 0,6-3 0,19-20 0,-6 5 0,13-13 0,-12 11 0,-1 1 0,0-3 0,2-5 0,2-2 0,5-3 0,2 0 0,3-3 0,2 1 0,-2 1 0,4-1 0,0 1 0,-1 1 0,-2 0 0,-3 4 0,0 2 0,-2 2 0,-1 3 0,-3 3 0,-2 0 0,-3 4 0,-2 2 0,0-1 0,-2 0 0,-1-1 0,2-2 0,-2 0 0,1 0 0,-2-1 0,-1 2 0,-1 1 0,0 3 0,8 17 0,-3-5 0,9 17 0,-5-14 0,11 8 0,11 0 0,8 3 0,8 5 0,-8-7 0,-3 0 0,0-4 0,-1 0 0,-1 0 0,-4-3 0,-5-1 0,-6-2 0,0-3 0,-5-1 0,-2-2 0,-2 0 0,-2 0 0,-1-2 0,0 1 0,-1-2 0,0 3 0,-1-1 0,0 2 0,-3 2 0,0-4 0,-2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40:10.90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757 1 24575,'-37'5'0,"-4"-1"0,-6-4 0,0 0 0,-6 0 0,-1 0 0,-5 0 0,-4 0 0,4 0 0,8 0 0,15 0 0,7 0 0,9 0 0,4 0 0,5 2 0,5 3 0,4 3 0,1 5 0,-2 4 0,-2 5 0,-5 5 0,0 7 0,0 12 0,-2 11 0,3 6 0,-3 18 0,0-4 0,3-3 0,1 2 0,2-8 0,2 15 0,0 10-657,0 3 657,3-46 0,1 0 0,-1 1 0,1 0 0,0 7 0,0 0 0,0-1 0,0 0 0,0 0 0,0-1 0,0-3 0,-1-1-191,1 41 191,0 2 0,0-7 0,0-2 0,0-12 0,0-7 0,0 0 0,0 0 0,0 11 0,0 3 0,0 12 80,0 0-80,0 5 0,0-47 0,0 0 0,0-1 0,0 0 0,0 4 0,0 0 0,0 0 0,0 0 0,0 0 0,0-1 0,0 47 0,0-15 0,0-5 0,0-5 0,0 4 0,0 11 0,0-1 0,0 7 0,0-45 0,0-1 0,0 49 0,0-48 0,0 0 0,0 1 0,0 0 0,0 0 0,0 1 0,0-1 0,0 0 0,0-2 0,0 0 0,0 44 0,0 0 0,0-9 0,0-3 0,0 3 0,0 9 0,0-43 0,0-1 0,0 1 0,0-1 0,0 1 0,0 0 0,0-1 0,0 1 0,0 3 0,0 1 0,0 0 0,0 0 0,0 0 0,0 0 0,0-3 0,0 0 0,0-1 0,0-1 0,0 45 0,0-6 0,0-3 0,0-10 0,0 0 0,0 0 0,0 2 0,0 9 0,0 2 0,0 2 0,0-1 0,0-4 0,4 0 0,0-5 192,0-6-192,0-10 0,-4-8 0,3-5 0,1-5 0,0-3 0,-1-1 0,-3 5 576,0 7-576,0 5 0,0 0 0,0 6 0,0 2 0,0 0 0,0-4 0,0-6 0,0-4 0,0-5 0,0-2 0,0-5 0,0 0 0,0-1 0,0-3 0,0-2 0,0 1 0,0 1 0,0 7 0,0 2 0,0-3 0,0-1 0,0-4 0,0-2 0,0 2 0,0-4 0,0-4 0,0 1 0,-2-3 0,-1 1 0,-1 3 0,1 0 0,2 1 0,-2 0 0,-1-3 0,1-3 0,0-3 0,2-5 0,1-4 0,0-4 0,0 0 0,-3-3 0,0-1 0,6-3 0,13 1 0,17 0 0,16-2 0,1 1 0,2-2 0,5 1 0,3-1 0,8-1 0,-5-2 0,-7 0 0,-9 3 0,-9 0 0,-7 1 0,-8 1 0,-5-2 0,-3 3 0,-4 0 0,-2-1 0,-1 3 0,-5-4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07:28.0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543 173 24575,'0'34'0,"0"4"0,0 22 0,0 15 0,0 14 0,0 0 0,0-9 0,0 6 0,0-5 0,0 0 0,0 3 0,0-16 0,0 9 0,0 8 0,0 3-683,0 9 683,0-5 0,0 8 0,0-50 0,0 2 0,0 4 0,0 1 0,0 3 0,0 0 0,0-4 0,0 0 0,0-1 0,0-1 0,0 35 0,0-3 0,0-9 0,0-14 169,0-9-169,0-11 0,0 1 0,0 1 0,0-1 0,0-7 514,0-7-514,0 0 0,0-3 0,0 0 0,0-1 0,0-1 0,10-6 0,12-7 0,14-7-3277,20-5 0,29 0 3162,-36 0 0,2 0-500,5 0 0,1 0 615,4 3 0,1 2-219,-6-1 1,-1 1 218,2 3 0,1 0 0,0 0 0,2 1 0,-1-1 0,1 0 0,1 1 0,-1-1 0,-3-3 0,0-1 0,-3 3 0,0-1 0,1-1 0,2-2 0,8 2 0,3-1-482,7 1 1,2-2 481,0-1 0,1-2 0,5 1 0,0-1 0,-3 0 0,0 0 0,0 0 0,0 0 0,4 0 0,-1 0 0,-3 0 0,0 0 0,0 0 0,0 0 0,-2 0 0,-1 0 0,-4 0 0,-1 0 0,-1 0 0,0 0 0,-5 0 0,-2 0 0,-6 0 0,-2 0 0,-4 0 0,-1 0 1638,0 0 0,1 0-773,1 0 1,0 0-866,4 0 0,-1 0 0,-1 0 0,-1 0 0,1 0 0,1 0 0,-4 0 0,1 0 0,-2 0 0,1 0 0,-2 0 0,0 0 0,36 0 0,4 0 0,-10 0 1585,-9 0-1585,-5 0 0,-8 0 0,0 0 0,1 0 0,7 0 0,11 0 0,10 0 33,10 0-33,-44 0 0,2 0 0,0 0 0,1 0 0,4 0 0,1 0 0,-1 0 0,1 0 0,0 0 0,0 0 0,0 0 0,-1 0 0,-4 0 0,-1 0 0,0 0 0,-2 0 0,44 0 0,0 0 1539,-15 0-1539,2 0 0,-13 0 0,5 0 0,2 0 0,-7 0 0,21 0-366,0 0 366,-31 0 0,3 0-655,5 0 0,2 0 655,2 0 0,2 0 0,8 0 0,2 0-663,0 0 0,0 0 663,5 0 0,2 0 0,3 0 0,-2 0 0,-10 0 0,-2 0 0,-3 0 0,-1 0-592,-5 0 1,-1 0 591,-2 0 0,0 0 40,6 0 1,1 0-41,-4 0 0,0 0 0,1 0 0,0 0 0,0 0 0,0 0 0,0 3 0,1 1 0,-1 1 0,-1-1 0,1 1 0,0-1 0,5 1 0,1-2 0,-1-2 0,1-1 0,-1 0 0,1 0 0,-3 0 0,-1 0 0,-5 0 0,0 0-1639,-1 0 1,1 0 1149,-4 0 0,0 0 489,1 0 0,1 0 249,-1 0 1,2 0-250,0 0 0,2 0 0,2 0 0,1 0 0,-1 0 0,-1 0 0,-3 0 0,-1 0 0,-1 0 0,0 0 0,-1 0 0,0 0 0,-3 0 0,0 0 0,2 0 0,0 0 167,-4 0 0,-1 0-167,1 0 0,1 0 0,-3 0 0,0 0 0,1 0 0,-1 0 0,-2 0 0,0 0 0,-1 0 0,1 0 0,0 0 0,0 0 0,1 0 0,0 0 0,7 0 0,0 0 0,-1-2 0,2-2 0,0 0 0,1-1 0,0 0 0,-1 1 0,1-1 0,1 1 0,1 3 0,1 0 0,1 1 0,1-1 0,-5 1 0,0 0 0,-1 0 0,0 0 0,4-1 0,0 1-245,2 0 1,1 0 244,9 0 0,0 0 0,-4 0 0,0 0 0,8 0 0,0 0 0,0 0 0,-1 0 0,3 0 0,1 0 0,0 0 0,-1 0 0,-6 0 0,0 0 0,3 0 0,-1 0 0,-10 0 0,-1 0 0,1 0 0,-1 0 0,-5 0 0,-1 0 1638,-2 0 0,0 0-891,-2 0 1,-1 0-748,-10 0 0,-2 0 983,40 0-983,-4 0 0,-8 0 813,-6 0-813,-6 0 0,-1 0 0,9 0 0,17 0 0,5 0 0,-46 0 0,1 0 0,4 1 0,2-2 537,2-2 0,2-1-537,4 0 0,2-1-394,4 0 0,2 0 394,4 1 0,2 0 0,0 0 0,0-1 0,-6 0 0,0 0 0,-4 0 0,0 0 0,-5 1 0,-1 1 0,-2-1 0,-2 0 70,-4 0 1,-1-1-71,-3 1 0,0-1 0,2-2 0,-1-1-193,0 3 0,-1 1 193,3-1 0,0 0 0,0 0 0,0 2 0,-3 3 0,1 0 0,7 0 0,2 0-360,4 0 1,1 0 359,7 0 0,0 0 0,6 0 0,0 0 0,-1 0 0,-1 0 0,0 0 0,-3 0 0,-12 0 0,-3 0 0,-3 0 0,0 0 512,-1 0 0,0 0-512,-2 0 0,1 0 0,4 0 0,1 0 0,-4 0 0,0 0 0,0 0 0,1 0 0,1 0 0,0 0 0,-1 0 0,0 0 0,0 0 0,-1 0 0,-4 0 0,1 0 0,2 0 0,1 0 0,2 1 0,-1-2 0,-1-2 0,0-1 0,-1-1 0,-1 1 0,43-5 0,0-6 0,-14 6 0,-6 0 0,7 2 0,-3 7 0,14-6 0,-43 2 0,-1-1 0,36-4 0,4-5 0,-12 5-118,-4-6 118,6-2 0,1 0 0,9 0-276,-41 9 0,1-1 276,8-3 0,1-1 0,6-1 0,-1 1 0,0-1 0,-2 1 0,-1 1 0,1 0 0,3 1 0,1 0 0,0-1 0,0 0 0,5-4 0,1-1 0,-3 3 0,-2 1 0,-8-1 0,-1 2 0,-1 1 0,-1 2 1231,38-2-1231,-17-3 0,-15 6 0,-15 0 616,-9 2-616,3 5 0,2 1 0,3-4 127,11-3-127,9 0 1048,12 0-1048,-28 5 0,1 1 0,47-1 0,-6 2 0,-11-1 0,-23 1 0,-9 0 0,-13 0 0,-6 0 0,-3 0 0,0 0 0,7 0 0,8 0 0,9 0 0,14 0 0,19 0 0,13 0 0,-43 0 0,0 0 0,1 0 0,-1 0 0,40 0 0,-2 0 0,-8 0 0,-11 0 0,-2 0 0,-10 0 0,-8 0 0,-2 0 0,-1 0 0,-9 0 0,8 0 0,-9 0 0,-2 0 0,8 0 0,0 0 0,17 0 0,13 0 0,3 0 0,1 0 0,-9 0 0,-9 0 0,-8 0 0,-11 0 0,-9 0 0,-9 0 0,-1 0 0,-5-5 0,-6-6 0,-4-6 0,-8-6 0,-1-8 0,0-2 0,0-1 0,0-5 0,0 5 0,-7-16 0,-9-8 0,-1-3 0,2-13 0,3 0 0,5-13 0,-2-2 0,2 0 0,4 11 0,2 18 0,0 11 0,1 16 0,0 3 0,-1 3 0,-5-7 0,-2-4 0,-1-4 0,3-3 0,1 0 0,-3-6 0,0-4 0,2 2 0,4 7 0,1 8 0,1 8 0,-1 1 0,1 2 0,0 0 0,0 0 0,0 3 0,0 1 0,0 0 0,0-3 0,-5 3 0,-7 7 0,-7 13 0,-14 10 0,-9 6 0,-9 7 0,-8 3 0,-8 6 0,4-2 0,-5 0 0,-1-6 0,0 0 0,-8 2 0,5-5 0,7 4 0,10-7 0,1-6 0,-8-2 0,-9 0 0,0 2 0,-6-1 0,7-2 0,1-6 0,2 0 0,14 0 0,7 4 0,7 2 0,8 1 0,1-1 0,0-5 0,-4 0 0,-4-1 0,-4 0 0,0 0 0,-4 0 0,-3 0 0,3 0 0,-4 0 0,7 0 0,10 0 0,1 0 0,9 0 0,-2 0 0,-8 0 0,-7 0 0,-3 0 0,-6 0 0,6 0 0,4 0 0,4 0 0,7 0 0,2-6 0,0-1 0,1-1 0,1 2 0,-1 6 0,-1 0 0,-6 0 0,-4 0 0,-14 0 0,-10 0 0,-4-5 0,2-2 0,-8-1 0,-4-5 0,-19 4-833,33 2 1,-5-2 832,-6 1 0,-5-1-1300,-18-1 1,-4 0 1299,26 3 0,0 1 0,-3-1-996,-6 0 1,-3 0 0,0-1 995,-7-2 0,-1-1 0,0 1 0,4 2 0,0 0 0,1 0 0,7 0 0,2 1 0,1 0 0,5 1 0,1 1 0,1 0-751,-27 0 1,1 0 750,1-3 0,0-1 0,0 0 0,2 0 0,9 3 0,1 0 0,7-2 0,0 0 132,6 3 1,1-1-133,1 1 0,0 0 0,2-3 0,0 0 0,-2 3 0,-1-1 0,-3-2 0,0-2 0,1-2 0,-1-1 0,1 3 0,-1 0 0,2-3 0,1 1 961,3 1 1,0-1-962,-3 0 0,0-2 0,-2-3 0,1-1 1274,6 2 0,3-1-1274,4 3 0,4 1 0,-33-4 0,21 4 2107,8 4-2107,-3-1 1197,3 3-1197,-7-1 0,-5-1 0,8 1 711,7 1-711,10 7 0,3 0 0,-1 0 0,-10 0 0,-8 0 0,-2 0 0,0 0 0,1 0 0,-8 0 0,-17 0 0,-7 0 0,43 0 0,0 0 0,-41 0 0,16 0 0,4 0 0,18 0 0,2 0 0,-3 0 0,-14 0 0,-26 5 0,42-1 0,-2 0 0,-2 1 0,0-1 0,5 0 0,0 0 0,-7 0 0,-3 1 0,-6 4 0,-2 1-624,-1 0 1,-1 0 623,-2-1 0,1 0 0,12-1 0,3-1-238,-39 1 238,3 1 0,39-2 0,-1 1 0,1-2 0,0-1 0,-3 3 0,1 2 0,-41 7 0,19-1 0,-11 0-606,38-9 0,-3 0 606,-12 2 0,-3-2 0,-6-2 0,-2-1-996,-6 0 1,-1 0 995,1-3 0,0-1 0,5 1 0,2-1-207,6 0 1,2 0 206,11 0 0,4 0 192,-28 0-192,17 0 1061,18 0-1061,9 0 0,-12 0 0,1 0 0,-20 0 0,-24 0 0,38 0 0,-2 0 0,-5 0 0,-2 0 0,-6 0 0,1 0 762,6 0 0,3 0-762,6 0 0,1 0 0,-41 0 1696,32 0-1696,7 0 0,16 0 0,8 0 0,3 0 0,3 0 628,-5 0-628,-7 0 0,-18 0 0,-20 0 0,-13 0 0,-9 0-948,-3 0 948,49 0 0,0 0 0,-1 0 0,1 0-104,-41 0 104,12 0 0,11 0 0,15 0 0,-12 0 0,2 0 0,-14 0 0,-7 0 0,4 0-331,30 0 1,-2 0 330,3 0 0,-2 0 0,-7 0 0,-2 0 0,-3 0 0,-2 0 0,-2 0 0,-1 0 0,-5 0 0,0 0 0,0 0 0,1 0 0,4 0 0,2 0 0,1 0 0,0 0 0,1 0 0,0 0 0,3 0 0,1 0 455,2 0 1,1 0-456,-5 0 0,0 0 0,4 0 0,-2 0 0,-18 0 0,-3 0 0,-10 0 0,-2 0-956,23 0 1,-1 0 0,-2 0 955,-2 0 0,-2 0 0,0 0 0,3 0 0,0 0 0,-1 0 0,0 2 0,-1 0 0,1 2 0,6 1 0,1 2 0,0 0-683,-2 1 0,0 2 0,1 1 683,-29 7 0,3 1 0,4 0 0,3-1 0,5 0 0,2 0 0,11-4 0,3-1 0,9-3 0,1-3 260,4-2 0,1-2-260,-45-3 0,3 0 0,10 0 0,10 0 0,9 0 0,2 0 2700,1 0-2700,7 0 2497,3 0-2497,0 0 0,-1 0 0,-5-6 0,4-3 0,3-4 0,1-1 0,5 2 0,-11-9 0,8 3 0,-2-4 0,-1 5 0,3 3 0,-9 0 0,0 6 0,-12-6 0,-2 5 0,-9-1 0,-7 3-534,-2-1 534,-7-1 0,9 0 0,-5 2 0,-2 7 0,41-3 0,-1-1 0,-4 0 0,-2 0 0,0-1 0,-1 0 0,-1 1 0,1 0 0,3 0 0,2 0 0,-1-1 0,2 0 0,3 1 0,1-1 0,1-2 0,0 0 0,-1 2 0,1 0 0,-50-4 0,2 1 0,45 7 0,-1 2 0,0-1 0,1 0 0,0 0 0,1 0 0,-4-3 0,1 0 0,2-1 0,0-1 0,-10 1 0,-2-1 0,0 0 0,-1 2 0,-5 1 0,0 1 0,-1-2 0,2-1-624,3 0 0,0 0 624,-4-1 0,0 0 0,3 0 0,0 2 0,-4 1 0,-1 1 0,6 1 0,0 0 0,0-1 0,1 1 0,4 0 0,2 0-328,5 0 0,0 0 328,-3-1 0,-1 1 0,-39 0 0,1 0 0,3 0 0,6 0 0,-9 0 0,-3 0 0,47 0 0,-2 0 0,0 0 0,-1 0 0,0 0 0,1 0-133,-1 0 1,2 0 132,2 0 0,1 0 0,1 0 0,0 0 0,0 0 0,0 0 0,-48 0 0,1 0 0,0-7 475,15-2-475,-2-7 0,12 0 0,-5-1 0,-1 1 0,0 7 0,0-3 1218,12 5-1218,-9-1 0,7 1 0,-13 4 0,-8 3 288,-1-1-288,1 1 0,3 0 0,1 0 0,-2 0 0,-1 0 0,3 0 0,-9 0 0,8 0 0,3 0 294,19 0-294,17 0 0,1 0 0,8 0 0,7-5 0,16-7 428,8-5-428,6-11 0,0-4 0,6 4 0,-4 7 0,4 13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07:37.5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886 526 24575,'0'58'0,"0"-6"0,0-5 0,0 4 0,0 4 0,0 3 0,0 8 0,0-3 0,0-6 0,0 8 0,0-1 0,0 8 0,0 15 0,0-14 0,0 3 0,0-8 0,0-5 0,0 12 0,0-4 0,0 2 0,0-2 0,0-14 0,0-4 0,0-7 0,0-8 0,0-2 0,0-9 0,0-2 0,0-1 0,0-1 0,0 8 0,0 2 0,0 9 0,0 2 0,0-2 0,0-3 0,0-9 0,6-8 0,5-3 0,8-3 0,20 0 0,14 5 0,9 3 0,23 7 0,4 0-1639,-35-14 1,1-1 71,1-1 0,1 0 1567,-1 0 0,1 0-426,3 0 0,2 0 426,4 1 0,3 0 0,10 2 0,3 1-762,5 0 1,2-1 761,6-2 0,1-1 0,0 1 0,2-2-547,-30-6 0,1-1 1,1-1 546,-1-1 0,1-1 0,0 0 0,0-1 0,-1 1 0,1-2 0,2-1 0,2-1 0,-1 0 0,-3 0 0,1 0 0,-1 0 0,0 0 0,0 0 0,0 0 0,-2 0 0,1 0 0,-2 0 0,1 0 0,-1 0 0,0 0 0,29 0 0,0 0 0,-1 0 0,1 0 0,-29 0 0,0 0 0,0 0 0,31 0 0,0 0 0,-25 0 0,0 0 0,1 0 0,-1 0 0,0 0 0,1 0 0,1 0 0,-1 0 0,1 0 0,0 0 0,0 0 0,0 0 0,-3 0 0,0 0 0,-1 0 0,0 0 0,-1 0 0,0 0 1569,30 0 0,-1 0-1569,-1 0 0,1 0 0,-1 0 0,0 0 0,-6 0 0,-2 0 0,-6 0 0,-3 0 0,-9 0 0,-1 0 0,3 0 0,0 0 0,-1 0 0,2 0 0,23 0 0,4 0 0,-32 0 0,0 0 0,1 0-324,1 1 1,1-1-1,0-1 324,0 0 0,0 0 0,-1-3 0,24-7 0,0-3 0,-24 2 0,1 0 0,1-2-222,0-2 0,1-1 0,1 1 222,6-1 0,2 0 0,-1 1 0,-2 1 0,-1 1 0,0 0 0,0-1 0,-1 1 0,0 1 0,-4 1 0,-1 2 0,0-1 15,-1 1 0,0 0 0,-1 1-15,1 1 0,-1 1 0,-1 2 0,25-2 0,-1 2 0,0 0 0,-1 1-89,-4 4 1,-1 0 88,2 0 0,1 0 0,7 0 0,0 0 0,-4 0 0,-1 0 0,-1 0 0,0 0 0,-5 0 0,-2 0 0,-4 0 0,-2 0 0,0 0 0,-2 0 0,-4 0 0,-1 0 0,1 0 0,-1 0 339,-2 0 0,1 0-339,-2 0 0,0 0 0,0 0 0,0 0 0,-4 0 0,0 0 0,7 0 0,2 0 0,-6 0 0,1 0 0,3 0 0,1 0 0,7 0 0,0 0 0,-5 0 0,1 0 0,11 0 0,1 0 254,7 0 0,0 0-254,2 0 0,1 0 0,-31 0 0,2 0 0,2 0-207,8 1 0,3-1 0,0-1 207,4-1 0,0-1 0,0-1 0,-2 1 0,-1-1 0,0 0-164,-1 0 0,0 0 1,-3 1 163,-6 0 0,-2 0 0,0 0 0,1 0 0,-1 0 0,1 0 0,1-1 0,-1 0 0,0 1 0,-4-1 0,-1 0 0,0 0-220,29-1 1,-2 1 219,-7 4 0,-1 0 0,2 0 0,-2 0 0,-5 1 0,-3-2 0,-3-2 0,-1-1 0,4 0 0,0-1 0,-1 0 0,2 1 0,16-1 0,4 2 0,-30 2 0,2 0 0,-1 1 0,-2 0 0,-1 0 0,1 0 0,3 0 0,1-1 0,-1 1 0,24 0 0,-1 0-1287,-4 0 0,-1 0 1287,-10 0 0,-4 0 0,-11 3 0,-4 1 1621,38 5-1621,-3 0 0,-38-5 0,2-1 361,4-3 1,4 0-362,17 0 0,6 0 0,-20 0 0,4 0 0,-1 0-888,-1 0 1,1 0 0,0 0 887,6 0 0,2 0 0,0 0 0,3 0 0,1 0 0,-1 0 625,-4 0 1,0 0 0,1 0-626,9 0 0,3 0 0,-1 0 0,-5 0 0,0 0 0,1 0 0,1 0 0,0 0 0,1 0 0,3 0 0,1 0 0,-1 0 0,-3 0 0,-1 0 0,0 0 0,0 0 0,-1 0 0,-1 0 0,-3 0 0,-1 0 0,0 0 0,-1 0 0,0 0 0,0 0 0,0 0 0,-1 0 0,-1 0-405,-3 0 0,0 0 1,-2 0 404,-3 0 0,-1 0 0,-2 0 0,23 0 0,-3 0 0,-6 0 0,-1 0-66,0 0 0,0 0 66,1 0 0,2 0 0,8 0 0,2 0 0,0 0 0,1 0 0,-3 0 0,0 0 0,-1 0 0,-2 0 0,-8 0 0,-2 0 1638,-6 0 0,-1 0-1544,-6 0 1,-2 0-95,-3 0 0,0 0 1083,-1 0 0,-2 0-1083,-7 0 0,-3 0 0,46 0 0,-24 0 2349,-11 0-2349,4 0 0,-3 0 1882,6 0-1882,8 0 0,3 0 1287,2 0-1287,6 0 0,3 0 0,1 0 0,8 0 172,0 0-172,-2 0 0,0 0 0,-9 0 0,-13 0 0,-1 0-45,-5 0 45,9 0 0,10 0 0,-5 0 0,5 0 0,2 0 0,-5 0 0,3-7-587,2-9 587,1-2 0,-2-5 0,-3 8 0,-9 0 0,-1-7 0,-4 5 0,-10-3 0,-2 0 447,-7 5-447,1-4 44,-8 3-44,-9 2 603,-7 0-603,-1 5 0,-7-4 0,-8 0 0,-8-8 0,-5-4 0,-1 2 0,0 0 0,0 0 0,0-8 0,0-6 0,0-5 0,0-7 0,0-4 0,0-4 0,0-4 0,0 0 0,0 8 0,0 10 0,0 1 0,0 5 0,0-21 0,0-6 0,0-6 0,0-12 0,0-5 0,0-10-451,0 44 0,0-1 451,0 0 0,0 0 0,0-45-221,0 7 221,0 19 0,0 17 0,0 12 0,0 9 0,0 10 892,0 2-892,0-6 231,0-8-231,0-10 0,0-4 0,0 0 0,0 5 0,0 7 0,0 3 0,0 7 0,-6 6 0,-2 3 0,-4 7 0,-6 5 0,0 2 0,-6 6 0,-8 0 0,-1 0 0,-10 0 0,-15 0 0,-14 0 0,-17 0-385,37 0 0,-1 0 385,-1 0 0,0 0 0,-4 0 0,-1 0 0,0 0 0,0 0 0,0 0 0,1 0-1639,-1 0 1,0 0 12,5 0 0,1 0 1626,-2 0 0,2 0-195,2 0 1,1 0 194,-5 0 0,-2 0 0,1 0 0,-2 0 0,-3 0 0,0 0 0,0 0 0,0 0 0,-1 0 0,1 0 0,-1 0 0,2 0 0,3 0 0,0 0 0,0 0 0,0 0 0,4 0 0,0 0 0,-1 0 0,1 0 0,1 0 0,0 0 0,2 0 0,0 0 0,-43 0 0,2 0 0,0 0 0,0 0 0,0 0 0,1 0 0,0 0 0,-2 0 0,-7 0 0,1 0 0,10 0 0,12 0 0,1 0 0,6 0 0,-8 0 0,-2 0 0,7 0 0,-6 0 0,-1 0 0,-2 0 0,-8 0 0,-1 6 0,-4 3 0,44-2 0,0 2 0,1-1 0,-1 0 0,-48 1-2509,1 5 2509,15-5 0,6 0 2998,-7-2-2998,2-7 0,-12 0 0,6 0 404,14 0-404,1 0 0,-1 0 0,0 0 0,2 6 0,8 2 3276,10-1-2548,1 6 2063,7 1-2791,-8 2 0,-5-3 0,-15-7 0,-23-6 0,35 2 0,-8 1 0,-1 0-919,-3 0 0,-2 0 1,0 0 918,0 0 0,-1 1 0,2-1 0,2 0 0,1-1 0,6 0-470,0-2 1,5 0 469,-6 0 0,0 0 0,0 0 0,0 0 0,0 0 0,-1 0 0,4 0 0,-1 0 0,2 0 0,0 0 0,0 0 0,2 0 0,2 0 0,0 0 0,1 0 0,0 0-99,5 0 0,2 0 99,-40 0 0,2 0 0,8 0 0,4 0 0,9-5 2580,1-1-2580,-2-2 0,-9 1 0,-2 5 0,5 1 1072,2-5-1072,8-2 241,1 0-241,1 1 0,7 5 0,2 1 0,8 1 0,1 0 0,1 0 0,10 0 0,-2-5 0,-1-2 0,-9-1 0,-5 1 0,-1 0 0,-1-1 0,-1-1 0,-6 2 0,-2 0 0,0-2 0,7 1 0,2 1 0,1 6 0,5 1 0,-4 0 0,8 0 0,5 0 0,-6 0 0,-8-6 0,-11-2 0,-14 0 0,-9 0 0,-5 6 0,-7 1 0,-2 0 0,49 1 0,-1 0 0,-48-1-343,48 1 0,1 0 343,-42 0 0,13 0 0,11 0 0,10 0-81,-6 0 81,-20 0 0,32 0 0,-2 0 0,-2 0 0,-2 0 0,-6 0 0,-2 0 0,-3 0 0,-3 0-613,-6 3 1,-3 1 612,-14 0 0,-4 0-831,30 0 1,0-1-1,0 0 831,-1 0 0,-1 0 0,1 0 0,0-2 0,0-1 0,1 0 0,-31 1 0,1-1 0,1 1 0,1-1 0,-1 0 0,0 0-597,4 0 1,1 0 596,5 0 0,3 0-421,11 0 0,2 0 421,10 0 0,3 0 0,5 0 0,2 0 0,-35 0 0,3 0 788,6 0-788,0 0 0,-3 0 0,0 0 0,1 0 0,0 0 0,-1 0 0,0 0 0,0 0 0,9 0 2298,2 0-2298,9 0 2012,9 0-2012,1 0 1233,11 0-1233,3 0 188,-1 0-188,0 0 0,-4 0 0,-2 0 0,0 0 0,0 0 0,0 0 0,6 0 0,3 0 0,-1 0 0,-1 0 0,1 0 0,-5 0 0,8 0 0,-2 0 0,0 0 0,0 0 0,-1 0 0,2 0 0,4 0 0,5 0 0,-2 0 0,1 0 0,-2 0 0,0 0 0,-7 0 0,-1 0 0,0 0 0,-5 0 0,6 0 0,-8 0 0,-1 0 0,-1 0 0,-7 0 0,-8 0 0,-9 0 0,-16 0 0,-12 0-466,47 0 1,-2 0 465,-7 0 0,0 0 0,2 0 0,0 0 0,0 0 0,0 0 0,2 0 0,0 0-371,-43 0 371,2 0 0,18 0 0,14 0 0,18 4 0,19 7 0,-1 6 912,4 4-912,-45-7 0,12-8 0,-8-3-1639,-27-2 1,-9-1 599,11 1 0,-6-2 0,0 1 1039,2 0 0,-1 0 0,0 0-710,19 0 0,-1 0 0,0 0 1,1 0 709,-22 0 0,1 0 0,1 0-661,8 0 0,2 0 0,-1 0 661,-3 0 0,-1 0 0,1 0 0,4 0 0,1 0 0,0 0 0,2 0 0,1 0 0,2 0-361,5 0 0,3 0 1,0 0 360,-29 1 0,2-2 0,11-2 0,1-1 1488,6-1 1,2 0-1489,6 0 0,1 0 0,6-3 0,1 0 0,5 4 0,2-1 0,5-2 0,2-1 0,-2 1 0,2-1 2496,-44-7-2496,-2-1 0,46 7 0,0 0 0,-42-7 0,10 5 0,10 2 0,8 7 0,9 1 2964,9 0-2964,11 1 2253,8 0-2253,-2-1 1514,-1 1-1514,-8 0 484,4 0-484,-8 0 0,0 0 0,0 0 0,-3 0 0,12 0 0,0 0 0,7 0 0,0 0 0,0 0 0,0 0 0,5 0 0,-31 0 0,24 0 0,-34 0 0,29 0 0,-12 0 0,-8 0 0,-3 0 0,-6 0 0,-8 0 0,-6 0 0,-12 0-613,-9 0 613,2 0 0,-3 0 0,3 0 0,1 0 0,-1 0 0,8 0 0,1 0 0,-1 0 0,-1 0 0,-2 0 0,1 0 0,11 0 0,-2 0 0,2 0 0,6 0 0,-7 0 0,8 0 0,-6 0 0,1 0 0,8 0 0,1 0 0,0 0 0,-10 0 0,-11 0-452,-7 0 452,5 0 0,1 0 0,1 0 0,-4 0 0,1 0 0,10 0 0,12 0 600,10 0-600,2 0 0,5 0 0,1 0 0,1 0 0,-2 0 0,-5 0 465,-2 0-465,-8 0 0,-3 0 0,-8 0 0,-8 0 0,-3 7 0,-1 2 0,3 6 0,0 1 0,6-7-3277,-4 5 862,14-5 2415,10 4 0,-3 2 0,10-4 0,-9 4 0,9-6 0,4 4 0,1-2 0,7 2 0,0 0 0,2-6 0,3-2 3276,8 2-860,3 0-2416,12 5 0,8 5 0,1 2 0,11-1 0,8-5 0,7-2 0,7-3 0,-1-1 0,-1-1 0,-2-2 0,0 2 0,-1 1 0,4-1 0,1-4 0,0-2 0,1 0 0,-2 0 0,1 6 0,-3 2 0,0-1 0,-11-1 0,-3-6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07:48.35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388 1055 24575,'0'36'0,"0"5"0,0 13-3277,0 12 3195,0 9-161,0-22 1,0 5 242,0 9 0,0 1 0,0 2 0,0-1 0,0-4 0,0-2 468,0 34-468,0-4 0,0-15 0,0 7 0,0-11 0,0-9 0,0 4 1602,0-11-1602,0 2 0,0-8 1283,0-6-1283,0 2 0,0-8 491,0 4-491,0-2 0,0-10 0,0 3 0,0-1 0,0 2 0,0 1 0,0 5 0,0-5 0,0 0 0,0-4 0,0-7 0,0-2 0,0-1 0,0 0 0,0 1 0,0 2 0,0 1 0,0 0 0,0 0 0,5-5 0,6-7 0,6-7 0,8-7 0,4-1 0,18 0 0,20 0 0,27 0-669,-35 0 1,3 0 668,3 0 0,3 0 0,7 0 0,3 0-976,4 0 1,1 0 975,5 0 0,1 0 0,-4 2 0,0 1 0,-5 1 0,-1 0-700,-3 1 0,0-1 700,1 1 0,1-1 0,5-2 0,1-1 0,2 0 0,1-1 0,-1 1 0,0-1 0,0 0 0,1 0 0,-1 0 0,0 0 0,-1 0 0,1 0 0,6 0 0,1 0 0,0 0 0,0 0 0,5 0 0,0 0 0,-5 0 0,-3 0 0,-11 0 0,-1 0 0,6 0 0,1 0 0,-6-2 0,1-1 0,12-2 0,2 0 0,1 0 0,0-1-853,-7 2 0,0-1 853,6 0 0,-1 0 0,-6 0 0,1 0 0,8 0 0,1 0 0,-5 0 0,0 1 0,0-1 0,1 0 0,0 0 0,0-1 0,-6 1 0,0-1 0,3 1 0,0 2 0,-6 2 0,-1 1 0,-1 0 0,0 0 0,-6 0 0,-2 0 0,-5 0 0,-2 0 256,0 0 1,-1 0-257,0 0 0,2 0 0,7-3 0,1-1 0,1 0 0,-1 0 173,1 0 1,0-2-174,-2-1 0,-1 0 0,-1 1 0,0 1 0,7-4 0,0-1 0,-4 1 0,1 0 0,1-1 0,1 1 0,-2-1 0,0 1 0,0 0 0,0-1-1639,3 0 1,0 1 1244,-10 4 1,-1-1 393,4-2 0,-1 0 639,-9 4 1,-1-1-640,2-3 0,1-1 0,0 0 0,-1 1-109,-4 3 0,-1 1 109,6-3 0,0 0 0,-3 3 0,-1-1 0,4-2 0,1-2 0,0 1 0,-1-1 0,-1 0 0,-1 0 0,2 1 0,1-1 0,1 0 0,-1 0 0,-4 1 0,0-1 0,3 0 0,0 0 0,-4 0 0,-3 0 0,-5 2 0,-1-1 0,3 1 0,0-1 0,-4 1 0,1 0 0,5-1 0,2 0 0,5-1 0,1 0 0,1 0 0,1 0 0,4 3 0,1 0 49,0-2 0,0 0-49,0 2 0,1 1 0,4-1 0,0 1 0,2 0 0,0 2 0,0 2 0,1 0 0,4-3 0,-1-1 0,-3 0 0,-1-1 0,-2 1 0,0 0 0,-2 0 0,0 1 0,0 4 0,-1 0 0,-2 0 0,-1 0 0,-6 0 0,-1 0 0,-5 0 0,-2 0-183,-4 0 0,0 0 183,1 0 0,2 0 0,4 0 0,1 0 0,-1 0 0,0 0 0,-3 0 0,1 0 0,2 0 0,0 0 0,-3 0 0,0 0 0,4 0 0,1 0 0,2 0 0,2 0-74,-1 0 1,2 0 73,3 0 0,-1 0 0,-5 0 0,-2 0 0,-1 0 0,0 0 0,4 0 0,0 0 0,3 0 0,0 0 0,8 0 0,1 0 0,1 0 0,-1 0 0,-3 0 0,0 0 0,0 0 0,1 0 0,-2 0 0,-1 0 0,1 0 0,0 0 0,-5 0 0,0 0 0,-1 0 0,-1 0 0,-3 0 0,-3 0 0,-4 0 0,-1 0 434,-1 0 1,-2 0-435,44 0 0,-9 0 3276,-10 0-412,-9 0-2864,0 0 0,10 0 0,18 0-169,-43 0 0,2 0 169,5 0 0,0 0 0,4 0 0,1 0 0,1 0 0,1 0 0,4 0 0,1 0-231,5 0 1,1 0 230,1 0 0,1 0 0,-2 0 0,-1 0 0,-5 0 0,-2 0 0,-12 0 0,-2 0 0,-1 0 0,-1 0-497,-2 0 1,-1 0 496,3 0 0,0 0 0,4 0 0,2 0 0,1 0 0,0 0 0,2 1 0,0-2 0,2-2 0,1-1 0,0 0 0,0-1 0,-3-2 0,0-2 0,3 0 0,1 1 0,0 3 0,-1 0 0,-3-3 0,-1 1 0,3 2 0,-1 0 0,1-3 0,-2-1 0,-7 1 0,-1-1 0,0 2 0,2-1 0,12-4 0,3 0 0,5 2 0,1 1 0,7 0 0,0 0 0,-4 0 0,-3 1 0,-18 3 0,-3 1 0,-3 0 0,-1-1-85,42-2 85,-13 5 0,-10 1 898,-12 1-898,-1 0 0,-1 0 1616,1 0-1616,0 0 1202,8 0-1202,4 0 0,6 0 0,8 0-691,13 0 691,-44 0 0,0 0 0,5 0 0,1 0 0,0-3 0,1-1 0,-1 0 0,0-1 0,1 1 0,0-1 0,1-2 0,-1-1 0,0 3 0,-1 0 0,-7-3 0,-2-1 0,44-7 0,-19 8 0,-8 1-112,7 7 112,2 0 0,4 0 0,7 0 0,-7 0 0,-7 0 0,-3 0 0,-9 0 0,-7 0 0,-4 0 0,-7 0 0,-7 0 790,-3 0-790,-5 0 117,5 0-117,16 0 0,19 0 0,23 0-609,-37 0 1,2 0 608,6 0 0,3 0 0,8 0 0,3 0 0,0 0 0,1 0-790,1 1 1,0-2 789,0-2 0,-1-1 0,-9-1 0,-1 0-293,-4 0 0,-3 0 293,-6 1 0,-2 0 0,36 4 0,-13-6 0,-10-3 0,-7 1 0,8 2 0,4 6 0,7-6 0,8-2 0,3 0 0,8 0 0,-4 6 0,-4 1 1080,2 1-1080,-7-1 0,-5 1 0,-17 0 0,-23 0 1623,-9 0-1623,-7 0 679,3 0-679,2 0 0,0 0 0,-1 0 0,5 0 0,10 0 0,10 0 0,-1 0 0,-1 0 0,-11 0 0,-7 0 0,-2 0 0,-6 0 0,-2-5 0,-6-7 0,-8-12 0,-10-9 0,-5-15 0,-8-10 0,-7-11 0,-5-15 0,-4-4 0,6-5 0,12 30 0,2-3-891,3-2 1,1-1 890,2 2 0,1 0 0,0 4 0,1 6 0,2-12 0,0 9 0,1 12 0,0 9 0,-1 3 0,1 9 1781,0 3-1781,0 0 0,0 0 0,0-8 0,0-4 0,0 0 0,0 1 0,0 7 0,0 1 0,0 1 0,0 2 0,0-5 0,0-3 0,0-1 0,0-2 0,0 6 0,-10 7 0,-8 7 0,-11 9 0,-12 6 0,-12 0 0,-12 0 0,-12 0 0,-2 0 0,6 0 0,3 0 0,8 0 0,1 0 0,0 0 0,8 0 0,-5 0 0,7 0 0,4 0 0,-11 6 0,4 1 0,-18 1 0,-11-1 0,-5-5 0,-10 5-671,-1 1 671,49-4 0,0 0 0,0 0 0,-1 0 0,-3-4 0,-2 1 0,-1-1 0,1 0 0,4 0 0,1 0 0,-46 0 0,20 0 0,15 0 0,9 0 0,16 0 0,0 0 0,-15 0 0,-9 0 0,-2 0 671,9 0-671,8 0 0,-7 0 0,-10 0 0,-7 0 0,1 0 0,15 0 0,10 0 0,3 0 0,-1 0 0,-4 0 0,-6 0 0,5 0 0,1 0 0,-5 0 0,-10 0 0,-15 0 0,-4 0 0,-8 0 0,7 0 0,8 0 0,11 0 0,18 0 0,9 0 0,9 0 0,-1 0 0,-15 0 0,-10 0 0,-10 0 0,-7 0 0,6 0 0,-17 0-676,-18 0 676,45 0 0,0 0 0,-3 0 0,1 0 0,-39 0 0,16 0 0,16 0 0,11 0 0,11 0 0,7 0 0,3 0 676,1 0-676,-11 0 0,-8 0 0,-9 0 0,5 0 0,0 0 0,6 0 0,6 0 0,-11 0 0,-22 0 0,-21 0-596,37 0 1,-3 0 595,-4 0 0,0 0 0,3 0 0,0 0 0,-5 0 0,-1 0 0,-8 0 0,-2 0 0,-6 0 0,-3 0-1639,-10 0 1,-1 0 1456,-1 0 0,1 0 182,8 0 0,1 0-503,5-3 1,2-1 502,6 0 0,0-1 0,2 0 0,1 0 0,4 1 0,1 0 0,-1 4 0,1-1 0,5-3 0,0 0 0,1 0 0,-1-1 0,-2 0 0,-2 1 0,-3 0 0,-2 1 0,2 2 0,-1 2 0,2-1 0,0 0 0,-3 0 0,1 0 0,1 0 0,0 0 0,-7 0 0,-1 0 0,1 0 0,0 0 0,3 0 0,1 0 0,-1 0 0,0 0 0,4 0 0,0 0 0,1 0 0,1 0 0,-1 0 0,1 0 0,-2 0 0,0 0 0,-3 0 0,-1 0 0,1-4 0,0 0 0,5-1 0,1 0 0,2 0 0,1 0 0,8 1 0,2 1 0,-45 3 0,42-3 0,0-2 0,5 0 0,0 1 452,-4-1 0,0 0-452,2 1 0,1 1 0,-34 3 0,-12 0 2891,0-7-2891,47 3 0,-1-1 0,-1 1 0,0-1 0,2-2 0,1 0 0,0 1 0,0 2 0,-47-5 0,1-6 1265,10 6-1265,-8 0 0,-1-5 0,5 5 0,38 1 0,1-1 0,-38-7 0,-1 1-582,-7 0 582,5 6 0,42 5 0,0 0 0,0 0 0,0 0 0,0-1 0,0 1 0,0-1 0,0 0 0,-4-2 0,-1-1 0,0 3 0,-1 0 0,2 0 0,-1 0 0,2 1 0,1 0 0,-35 4 0,2 0 0,1-5 0,-4-3 0,-3-1 0,2 2 0,0 5 0,39 1 0,-1 1 0,-3 0 0,-1-1 0,-5-2 0,-1-1 0,0-1 0,0 0 0,0 0 0,1 0 0,-6 1 0,0 0 0,5 4 0,0-1 0,-4-2 0,2-2 0,3 1 0,0-2 0,2 2 0,-1-1-1639,0 0 1,0 2 838,9 3 1,0 0-104,-2 0 0,1 0 903,-38 0 0,37 0 0,-2 0 0,-1 0 0,0 0 0,-1 0 0,0 0-322,-6 0 1,-2 0 321,2 0 0,-2 0 0,-11 0 0,-2 0-334,-2 0 1,0 0 333,-1 0 0,0 0 0,-2 0 0,0 0 0,3 0 0,2 0 0,0 0 0,1 0 0,6 2 0,3 0 0,4 2 0,2 0 1638,3 2 0,1 2-1417,-2 0 1,1 0-222,-3 0 0,1 1 0,2-1 0,2 0 0,-1-2 0,2-2 0,3 1 0,0-1 0,0-3 0,1-1 0,1 1 0,0-1 927,0 0 0,0 0-927,-50 0 0,0 0 0,2 0 0,0 0 0,3 0 912,8 0-912,-7 0 0,12 0 0,1 0 0,-5 0 0,13 0 0,-12 0 0,-3 0 1118,-3 0-1118,-8 0 0,44 0 0,0 0 0,0-1 0,-2 2 0,-3 2 0,-1 1-45,-4 1 0,0 0 45,4 0 0,1-1 0,-3 0 0,-1 0 0,0-1 0,1 1 0,5 1 0,0 0 0,-3 2 0,-1 1 0,0 0 0,0 0 0,-2 0 0,0-1 0,-6 1 0,-2 0 0,-3 1 0,-2 1-638,-1 2 1,0 0 637,0-1 0,-2-1 0,-3 4 0,-1-1 0,3-3 0,0-1 0,1 1 0,-1 0 0,-2 0 0,0-2 0,3-2 0,2-1 0,-1 2 0,2 1 0,6-3 0,1 0 0,12-1 0,2 1 0,0-1 0,1 0 0,3-4 0,-1 0 0,-10 3 0,-1 1 0,0 1 0,2 0-134,0 0 1,0-1 133,1 0 0,2 0 0,8-1 0,0 0 0,-8 1 0,-1 0 0,4 0 0,1 0 0,-2 3 0,1 0 0,0-2 0,1 0 726,-37 4-726,2-2 0,11 0 0,10 1 0,8 0 0,3 3 0,-2-3 0,-3 0 1653,-4 4-1653,-1-3 0,-3-1 0,0 4 0,-7-3 0,-3-1 0,-2-1 0,2-6 0,3-1 0,6 0 0,-6 0 0,1 0 0,9 0 838,1 0-838,6 0 0,-6 0 0,-2 5 0,-8 3 0,6 0 163,5 0-163,4 0 0,5 0 0,-4-1 0,7 0 0,1 0 0,3 1 0,4 0 0,-3 5 0,4-5 0,6 0 0,-5 3 0,-1-4 0,-6 0 0,-7 5 0,-2-3 0,0 5 0,5 0 0,4 1 0,0-1 0,-3-5 0,-6 4 0,6-4 0,3-1 0,7-2 0,5-6 0,-3 0 0,5 0 0,-1 0 0,1 0 0,16 0 0,6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08:29.0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10530 833 24575,'0'-49'0,"0"-2"0,0 2 0,0-10 0,0-16 0,0-3 0,0 3 0,0 9 0,0 18 0,0 8 0,0 10 0,0 7 0,-2 6 0,-5 7 0,-6 5 0,-6 4 0,-9 1 0,-8 0 0,-9 0 0,-9 0 0,-12 3 0,-7 3 0,-19 5-498,41-5 1,-2-1 497,-3 1 0,0 0 0,-4-1 0,0-1 0,1-1 0,0 0 0,-2-1 0,0 0 0,-3-2 0,0 0 0,-2 0 0,-2 0 0,-1 0 0,0 0 0,0 0 0,1 0 0,5 0 0,2 0 0,2 0 0,0 0 0,6 0 0,0 0 0,-5 0 0,0 0 0,-5 0 0,-2 0 0,2 0 0,-2 0 0,-1-1 0,0-1 0,6-2 0,0-2 0,-2-1 0,0-2 0,0-1 0,1 0 0,-1 1 0,1 1 0,-3 2 0,1-1 0,1 1 0,0-1 0,-2 2 0,-1 0 0,2 1 0,-1 0 0,2 2 0,-1 0 0,2 2 0,-1 0 0,0 0 0,1 0 0,4 0 0,0 0 0,2 0 0,0 0 0,0 0 0,1 0 0,-43 0 0,45 0 0,1 0 0,-48 0 0,-1 0 0,49 0 0,0 0 0,-38 0 0,9 3 0,11 1 0,10 2 0,15 0 0,12-2 0,0-2 0,-5-2 0,-19 3 0,-21 5 0,28-2 0,-3-1 0,-9 1 0,-2-1-52,-4-1 0,-1 0 52,0-2 0,0-1 0,1 0 0,-1 0 0,0-1 0,0 0 0,6 1 0,-1-2 0,-1-1 0,-1-3 0,-1 0 0,1-2 0,1-2 0,0 0 0,-4-2 0,2 1 0,3 1 0,2 1 0,2 0 0,2-1-141,6 1 1,1 0 140,-46-3 0,1 0 0,11 4 0,-5 2 0,7 2 0,0 0 0,-5 0 0,3-1 0,2 0 0,3 3 0,0 1 0,-1-1 0,1 1 0,0 0 0,-2 0 0,4-3 0,1-1 0,3 0 0,4 1 0,6 3 0,4 0 0,2 0 0,1 0 0,-5 0 0,-2 0 0,4 0 0,-2 0 0,2 0 1083,1 0-1083,0 0 297,4 0-297,1 0 0,0 3 0,6 0 0,0 4 0,5-1 0,2-1 0,-2 1 0,2-1 0,-5 1 0,1 0 0,4-1 0,3 2 0,3-1 0,3-1 0,-2 4 0,4-3 0,2 2 0,0 1 0,3-2 0,2 3 0,-3-1 0,3-1 0,-6 1 0,0-1 0,1 1 0,1 0 0,0-1 0,0 1 0,0-3 0,0 2 0,3-2 0,3 0 0,1 1 0,1-1 0,-1-1 0,1-1 0,0-2 0,3 1 0,1-1 0,-2-1 0,4-1 0,-1 0 0,2 0 0,1 0 0,0 0 0,0 0 0,0 0 0,0 0 0,0 0 0,0 0 0,3 2 0,2 2 0,3 3 0,2 2 0,0 1 0,0-1 0,0 1 0,0-2 0,0 3 0,0 7 0,0 5 0,0 9 0,0 1 0,0-3 0,0 2 0,0-1 0,0 5 0,0-3 0,0-3 0,0-1 0,0-4 0,-1-3 0,-2-1 0,-2-6 0,0-2 0,1-1 0,2-4 0,2-3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08:34.1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455 1 24575,'-33'0'0,"-3"0"0,3 0 0,-5 0 0,-1 0 0,-3 0 0,2 0 0,-1 0 0,3 0 0,6 0 0,2 0 0,6 0 0,8 2 0,6 2 0,7 3 0,5 3 0,2-1 0,1-1 0,1 2 0,1 2 0,-1 3 0,-1 5 0,0 5 0,-1 10 0,-1 8 0,0 9 0,-2 8 0,-1 5 0,0 10 0,0 1 0,0 4 0,0 0 0,0-6 0,1-7 0,2-5 0,1-4 0,-1-3 0,-1 6 0,0-4 0,2 1 0,-1 0 0,0-3 0,-2-3 0,-1-2 0,3-2 0,0-2 0,1-4 0,-2-4 0,-2 0 0,2-1 0,1 0 0,-1-2 0,1-3 0,-2 1 0,-1 0 0,0-3 0,0-2 0,0-2 0,0-3 0,0-3 0,0-3 0,0-5 0,0-2 0,2-3 0,3-2 0,2-5 0,2-3 0,3-1 0,1-3 0,5 2 0,6 0 0,5 3 0,5 1 0,2 0 0,3 1 0,2 0 0,-1 0 0,-2 0 0,-5-1 0,-3 1 0,-3 0 0,-2 0 0,-6 0 0,-4 0 0,-4 0 0,-6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08:42.0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24575,'34'0'0,"11"0"0,29 0 0,11 0 0,1 0 0,-4 0 0,-27 0 0,-7 0 0,-11 0 0,-12 0 0,-5 0 0,-9 0 0,-6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08:48.6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24575,'35'0'0,"6"0"0,-8 0 0,2 0 0,2 0 0,-4 0 0,6 0 0,-1 0 0,0 0 0,3 0 0,-5 0 0,-2 0 0,-7 0 0,-4 0 0,-4 0 0,-3 0 0,-4 0 0,-3 0 0,0 0 0,-1 0 0,1 0 0,1 0 0,0 0 0,-4 0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08:52.88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10 24575,'17'-5'0,"2"1"0,0 4 0,3 0 0,0 0 0,3 0 0,-2 0 0,1 0 0,1 0 0,-1 0 0,1 0 0,0 0 0,-6 0 0,2 0 0,0 0 0,-1 0 0,2 0 0,-2 0 0,2 0 0,0 0 0,-2 0 0,-3 0 0,-1 0 0,-3 0 0,0 0 0,0 0 0,-5 0 0,1 0 0,-1 0 0,1 0 0,1 0 0,0 0 0,0 0 0,-1 0 0,1 0 0,-1 0 0,1 0 0,-2 0 0,1 0 0,-4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19:48.4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655 0 24575,'-49'38'0,"-3"6"0,-5 7-3277,-8 10 0,-2 0 906,1 1 2371,5-1 0,7-3 0,4-3 1777,12-11-1777,13-7 0,11-9 0,7-4 3276,6-8 0,1-1-2680,0-1-596,0 2 0,0 0 0,2 3 0,7 3 0,15 5 0,11 3 0,14-2 0,5-2 0,5-1 0,7 0 0,1 3 0,0 0 0,-10-2 0,-9-4 0,-8-1 0,-7 0 0,-7-4 0,-7-1 0,-5-2 0,-4 0 0,-2 3 0,-4 1 0,-2 8 0,-2 12 0,-5 12 0,-12 0 0,-6 4-882,0-5 0,-3 3 882,-18 26 0,-4 0 0,13-22 0,0-2 0,-7 12 0,-1-1 0,11-16 0,0-1 0,-1 0 0,1-1 0,1-2 0,2-2 0,-15 24-91,0 6 91,12-12 0,2 0 0,8-11 0,5-7 0,6-9 1755,4-4-1755,4-4 100,2-3-100,1 0 0,0-1 0,-1-2 0,6-2 0,9-2 0,6-3 0,11-1 0,3-1 0,6 0 0,7 2 0,-2-1 0,4 1 0,-5 0 0,-5-1 0,-2 0 0,-7 0 0,-6-1 0,-4 2 0,-6 1 0,-5-1 0,0 5 0,-1 3 0,-3 14 0,-1 7 0,-3 12 0,0 8 0,-4 8 0,-10 17-974,-12 8 974,6-40 0,-2 3 0,-2 3 0,-2 0 0,2-4 0,0-1 0,1-2 0,0-2-96,-16 36 96,5-16 0,2-6 0,11-15 0,7-13 0,7-9 0,6-7 969,0-4-969,0 1 101,7-2-101,9-2 0,13 0 0,12-2 0,8-3 0,0-3 0,10-2 0,-7 3 0,37 13 0,-3 6-249,-39-11 1,1 1 248,43 15 0,-22-2 0,-5 5 0,-11 3 0,-12 1 0,-9-1 0,-7 2 0,-7 7 0,-5 0 0,-6 14 0,-4-1 0,-9 9 0,-10 14 0,-15 4-168,10-39 1,-3 1 167,-2 1 0,-2 1 0,-2 1 0,0-1 0,3-3 0,0-1 0,1-1 0,0-1 0,-19 34 0,7-5-254,-2 1 254,9-9 0,4-6 0,5-11 0,9-10 0,3-7 0,4-6 0,3-3 821,0-4-821,2-5 265,0-2-265,5-3 0,9-4 0,13-2 0,14-3 0,7 0 0,0 0 0,0 0 0,-9 0 0,-5 0 0,-5 0 0,-7 0 0,0 0 0,-6 2 0,-4 2 0,-2 3 0,-4 8 0,-2 14 0,-3 18 0,0 13 0,-3 14 0,-8 6-774,-16 11 774,7-39 0,-1-1 0,-1-5 0,0-1 0,-4 4 0,-1-1 0,-20 38 0,-1-1 0,22-37 0,0 0 0,-15 32 0,1-3 0,8-14 0,9-14 0,6-9 0,7-12 0,6-4 774,1-7-774,3-1 0,-1 0 0,9 0 0,6-1 0,12 1 0,12 2 0,4 2 0,12 2 0,3 1 0,0 0 0,-2-1 0,-9-3 0,-7-1 0,-7-2 0,-9-2 0,-6-1 0,-4-3 0,-5 3 0,-4 0 0,-1 8 0,-3 13 0,0 12 0,-9 23 0,-15 18 0,4-34 0,-3 1-1314,-8 9 0,-2 1 1314,-6 8 0,-1 0 0,-4 5 0,0 0 0,2-7 0,0-2-867,3-4 1,2-3 866,4-7 0,3-2-387,5-7 0,1-1 387,-21 39 0,13-21 0,10-17 0,5-9 2259,8-8-2259,2-5 1892,3-5-1892,3-5 984,0 2-984,6 9 0,14 12 0,12 10 0,5-1-1639,6-4 1,7 4 979,1-2 1,2 0 658,5 0 0,1-2-248,2 1 1,-3-5 247,19-3-149,3 1 149,-6-2 0,-7-7 0,-14-2 0,-7 1 3276,-12 6-2144,-12 13-501,-7 19-631,-10 13 0,-3 10 199,-5-9-199,-6-7 0,-10-6 0,-9-3 0,-8 9 0,0-3 0,2-6 0,6-8 0,7-8 0,5-6 0,5-3 0,4-2 0,5-4 0,2-4 0,1 0 0,2-7 0,16 1 0,19-2 0,12-2 0,9-2 0,-2-2 0,3-2 0,7-2 0,-2-1 0,-7-3 0,-13 2 0,-11 2 0,-8 0 0,-10 4 0,-6 7 0,-6 15 0,-3 19 0,-10 24 0,-8 8 0,-6-2 0,-6 0 0,3 1 0,-3 6 0,3 2 0,3-11 0,5-16 0,6-10 0,3-14 0,3-12 0,4-8 0,-2-7 0,2-5 0,0-3 0,1-3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0:38:47.703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1764 2613 24575,'-28'0'0,"-6"0"0,-2 0 0,-5 0 0,-5 0 0,0 0 0,1 0 0,-3 0 0,3-2 0,2-5 0,2-2 0,1 0 0,2-3 0,2 4 0,4-2 0,1-2 0,-1 1 0,-2-5 0,-5-1 0,-3-4 0,0-2 0,-2-2 0,0-1 0,0-2 0,1 0 0,1-1 0,1-2 0,4 4 0,3-1 0,4 3 0,1-2 0,3 0 0,1 0 0,0-2 0,4 1 0,1-1 0,2 1 0,4 2 0,1-1 0,1 1 0,2-1 0,1 1 0,-1 1 0,1 0 0,1 2 0,1-5 0,1 2 0,0-1 0,1-1 0,-2 3 0,2-5 0,2-2 0,-2-1 0,2 1 0,0 3 0,1 1 0,2-2 0,0 1 0,-1 0 0,1 1 0,0 1 0,0-3 0,0-1 0,0-3 0,0-4 0,0 2 0,0-5 0,0 0 0,0-1 0,0-5 0,3-1 0,2-3 0,3-1 0,3 0 0,-1-1-3277,1-1 0,-2 6 3047,-2 3 230,0 1 0,-1-4 0,1-1 0,-2 0 0,1 5 0,-1 6 0,0-1 0,-1 3 0,0 2 3276,0 6 0,-2 2-3044,1 7-232,0 3 0,-2 3 0,1 3 0,0 3 0,-1 22 0,0-3 0,-3 20 0,-1-13 0,-4 0 0,-2-2 0,-3-4 0,-1 4 0,0-4 0,-2 2 0,0 1 0,-2-1 0,0 0 0,-3 0 0,-3 1 0,-3 1 0,-2 0 0,0-1 0,-1 0 0,4-2 0,2-2 0,3-2 0,2-2 0,1 1 0,3-2 0,3-3 0,4 0 0,4-1 0,17-16 0,-4 7 0,15-17 0,-12 8 0,0-1 0,-1 0 0,0 1 0,2 1 0,3-1 0,2-1 0,3-3 0,3-2 0,1-1 0,2 0 0,-1 2 0,-1 1 0,-2 2 0,-6 2 0,-1 1 0,-4 4 0,-4 1 0,0 4 0,-2 0 0,0 0 0,-1-3 0,0 1 0,0-1 0,-2 0 0,0 0 0,0 0 0,0-1 0,0-1 0,2-3 0,-1 2 0,0 1 0,0-1 0,0 2 0,1 0 0,0 1 0,-2 7 0,-2 11 0,-2-2 0,0 11 0,0-6 0,0 5 0,2 2 0,2 0 0,4 6 0,5-3 0,6 6 0,3-1 0,3 1 0,0 0 0,-4-2 0,-1-2 0,-4-2 0,-2-3 0,-1-4 0,1 0 0,-2 0 0,-1-2 0,-2-1 0,-1-1 0,0-1 0,1 0 0,-1-1 0,0-1 0,0-2 0,-1 1 0,1-1 0,-2 0 0,-1 0 0,-2 0 0,0 0 0,-1-3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20:52.5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1579 2584 24575,'-21'0'0,"-7"0"0,-2 0 0,-5 0 0,-1 0 0,-7 0 0,-1 0 0,-1 0 0,-1 0 0,3 0 0,-3 0 0,0 0 0,2 0 0,3-3 0,-3-2 0,-1-5 0,3-2 0,2 0 0,6 0 0,2-2 0,4-2 0,-1-2 0,-1 0 0,-3-3 0,-1-3 0,1-1 0,2-3 0,3 1 0,1 0 0,3-2 0,0 2 0,3-2 0,3 0 0,1 0 0,2 0 0,0 0 0,2 0 0,3 1 0,0-3 0,1-4 0,-1-7 0,1 0 0,2-2 0,-2 3 0,3 3 0,0-6 0,-1 2 0,3-3 0,-2-4 0,2 1 0,1 1 0,0 5 0,3 1 0,0 0 0,0-4 0,0-4 0,0 1 0,0 2 0,0 4 0,0 5 0,0 5 0,0 4 0,0 2 0,0 4 0,0 0 0,0 1 0,0 1 0,0-1 0,0-1 0,0-3 0,1-2 0,2-1 0,1 1 0,-2 3 0,1 3 0,0 4 0,-1-3 0,0 1 0,1-1 0,-1 4 0,1 1 0,-1 1 0,0 1 0,0-3 0,0 0 0,2-1 0,0-2 0,-1 2 0,-1 2 0,0 2 0,1 2 0,0 0 0,1 3 0,-1 1 0,-1 0 0,2-1 0,-1-2 0,0 1 0,0 2 0,0 0 0,0 0 0,1 2 0,-1-2 0,2-3 0,1-3 0,3-17 0,2-4 0,0 1 0,-2 2 0,-4 12 0,0 0 0,-1 6 0,-1 8 0,-10 23 0,-2-5 0,-12 13 0,5-16 0,-3 3 0,0 1 0,0 2 0,-3 0 0,0 1 0,0-1 0,3-4 0,0 2 0,0-3 0,0 2 0,-2 0 0,1-2 0,0 0 0,3-2 0,2-1 0,0-2 0,3-1 0,1 0 0,1 0 0,2 0 0,-2-2 0,1-1 0,1-4 0,6-4 0,4-3 0,4-3 0,6-2 0,1-2 0,3-3 0,3-3 0,0 0 0,2 1 0,-2-1 0,0-3 0,-2 2 0,0 0 0,3 1 0,0 0 0,2-3 0,0-1 0,-1 1 0,-4 4 0,-3 3 0,-3 5 0,0 4 0,-1 1 0,0 3 0,-3 0 0,0 0 0,-1 1 0,-1-2 0,1 1 0,0-2 0,1 2 0,3 0 0,-1 0 0,1 2 0,-1 1 0,-2 3 0,-3 4 0,-2 2 0,-2 2 0,2 1 0,1-1 0,4 4 0,2 6 0,2 7 0,3 8 0,4 5 0,7 5 0,4 5 0,4 2 0,1 3 0,-3 1 0,-1-5 0,-7-8 0,-4-6 0,-6-10 0,-3-8 0,-1-3 0,-2-7 0,-1 1 0,-3-4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21:33.7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351 0 24575,'-36'50'0,"-7"6"0,-2 11 0,-2-1 0,4-1 0,5-4 0,3-8 0,8-7 0,7-11 0,8-10 0,7-11 0,11-6 0,18-6 0,19 1 0,9 1 0,14 6 0,-2 3 0,5 5 0,2 6 0,-10-3 0,-9 0 0,-15-6 0,-9-2 0,-8-1 0,-2 0 0,-4-3 0,-2-1 0,-3 0 0,-3 0 0,-2 1 0,-4 6 0,0 8 0,-5 10 0,-8 11 0,-7 4 0,-5 3 0,2-4 0,4-5 0,0-4 0,3-3 0,-1 0 0,1 2 0,5 0 0,1-1 0,0 1 0,3 0 0,0 0 0,4-2 0,2-6 0,1-6 0,0-4 0,0-3 0,0-3 0,7-3 0,6-5 0,10-3 0,7-2 0,3 0 0,0 2 0,-1 0 0,-2 3 0,-2 3 0,-2 0 0,-6 3 0,-1 4 0,-2 5 0,-2 6 0,-2 7 0,-4 14 0,-2 11 0,-4 20 0,-2 6 0,-1-4 0,-2 5 0,-7-11 0,-5 3 0,-6-1 0,0-12 0,5-7 0,2-14 0,6-11 0,1-8 0,1-8 0,2-4 0,3-4 0,9-3 0,7-3 0,8-2 0,7 0 0,1 0 0,1 2 0,-4 3 0,-4 1 0,-6 2 0,-3-1 0,-5-1 0,-2 5 0,-2 5 0,-2 9 0,-1 8 0,-3 11 0,-1 7 0,0 6 0,-6 9 0,-7 2 0,-8 3 0,-6-3 0,2-9 0,6-11 0,4-12 0,5-11 0,2-8 0,3-6 0,3-2 0,1 1 0,0 0 0,1 0 0,2 0 0,11 3 0,11 5 0,10 3 0,9 4 0,-3 2 0,-3-1 0,-3 1 0,-2 6 0,-5-4 0,-2 5 0,-5-1 0,-12 0 0,-1 15 0,-5 10 0,-1 16 0,-10 10 0,-6-4 0,-11 3 0,-6-6 0,3-8 0,-1-4 0,8-19 0,5-10 0,4-10 0,5-7 0,1-1 0,4-6 0,1-1 0,2-1 0,0-5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2:21:40.3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3684 3609 24575,'0'-27'0,"0"0"0,0-4 0,0-1 0,0 0 0,0-3 0,0-2 0,0 2 0,-2-2 0,-1 8 0,-6 1 0,-2-1 0,0-2 0,0-1 0,3 0 0,-1 0 0,-3 1 0,-2-4 0,-1 1 0,-2-4 0,-2-3 0,1-3 0,-1 0 0,-3-2 0,-1-2 0,0 2 0,0-3 0,1 4 0,2 3 0,-1 2 0,0 0 0,2 0 0,-2 3 0,1 2 0,1 5 0,-2-2 0,0-6 0,-2-2 0,-2-4 0,0-3 0,-5-3 0,0-4 0,-2-1 0,2 4 0,4 5 0,1 2 0,0 3 0,0 1 0,1 1 0,1 6 0,-4-2 0,1 0 0,-2-3 0,-2-5 0,1 1 0,-6-4 0,1-1 0,-3 3 0,4 1 0,3 4 0,-2 0 0,3 1 0,1 4 0,-1 4 0,3 5 0,1 3 0,-1-1 0,0-1 0,-1-3 0,-3 0 0,-2-1 0,-2-2 0,-7 0 0,-1-2 0,-1-1 0,2 4 0,-1-4 0,-2 0 0,-2-1 0,0-1 0,5 3 0,2 4 0,3 0 0,-2-3 0,3 1 0,0 3 0,1 3 0,1 4 0,-4 1 0,0 0 0,1 4 0,-1 2 0,-3 1 0,-1-4 0,0 1 0,2-1 0,6 3 0,-2 2 0,1 1 0,-2-3 0,-1-2 0,0 0 0,0 0 0,3 2 0,0-2 0,1 0 0,0 0 0,-4-3 0,1 2 0,-1 1 0,1-3 0,0 6 0,6 0 0,2 2 0,0 2 0,2-1 0,-5-1 0,2 0 0,1 4 0,2 0 0,3 2 0,3 1 0,0 0 0,4 3 0,-1-1 0,1 1 0,3-2 0,-3-1 0,3 0 0,0 1 0,2 2 0,2 0 0,0 0 0,0 0 0,-1 0 0,0 0 0,0 0 0,0 0 0,0 0 0,1 0 0,1 0 0,-1 0 0,-1 0 0,1 0 0,-2 0 0,1 0 0,0 0 0,0 0 0,1 0 0,0 0 0,0 0 0,0 0 0,-1 0 0,-2 0 0,-3 0 0,-1 0 0,2 0 0,3 0 0,2 0 0,2 2 0,2-2 0,2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07:09:26.8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24575,'81'40'0,"-1"1"0,-12-5 0,3 2 0,5 5 0,0 2 0,5 4 0,4 4 0,5 1-164,-13-9 0,3 2 0,4 2 0,2 0 0,1 2 0,2 0 41,-13-7 0,0 1 0,1 0 0,1 1 0,2 0 0,2 2 0,2 1 0,3 1 41,-13-7 0,2 0 0,2 2 0,1 0 0,2 1 0,0 1 0,2 0 0,1 1 0,1 0 0,0 0 0,0 1 0,1-1 11,-5-1 1,1-1 0,1 1 0,0 0-1,1 1 1,1 0 0,0 0 0,1 1 0,0-1-1,1 1 1,0 1 0,1-1 0,0 1-1,0 0 13,-8-5 0,0 0 0,0 0 0,0 1 0,1-1 1,1 1-1,0 1 0,0-1 0,1 0 0,0 1 0,0 0 1,1 0-1,0 1 0,1-1 0,-1 1 0,2-1 0,-1 1 6,-1-1 0,0 0 0,0 0 1,2 0-1,0 1 0,0 0 0,1 0 1,0 1-1,0-1 0,1 1 0,-1-1 1,1 1-1,-1-1 0,0 0 0,0 0 1,0 0-1,-1 0 0,-1-1 0,0 0-3,1 0 0,-1 0 1,0 0-1,-1-1 0,0 0 1,0 0-1,-1-1 1,0 1-1,1 0 0,-1-1 1,1 1-1,0 0 1,1 0-1,0 1 0,0 0 1,2 0-1,0 1 0,1 0 8,-4-2 0,0 1 0,1-1 0,1 2 0,0-1 1,1 1-1,0-1 0,0 2 0,1-1 0,0 0 1,1 1-1,-1 0 0,0-1 0,1 1 0,-1 0 1,1 0-1,-1-1 0,-1 1 0,1 0 0,-1-1 0,-1 0 0,0 0 0,-1 0 0,1-1 0,-1 1 0,1 0 1,-1 0-1,0 0 0,1 0 0,-1 0 0,0 0 1,0 0-1,0-1 0,-1 1 0,1 0 0,-1 0 1,0-1-1,-1 1 0,1-1 0,-1 1 0,0-1 0,-1 0-5,4 2 0,0 0 0,-1 0 1,0 0-1,0 0 0,-1-1 0,1 1 1,-2-1-1,1 1 0,0-1 0,-1 0 1,0 1-1,1-1 0,-1 1 0,0-1 1,1 1-1,-1 0 0,0 0 0,1 0 0,0 0 0,0 0 0,0 1 1,1 0-1,-1 0 0,1 0 0,-1 0 1,1 0-1,-1 0 0,1 0 0,-2 1 1,1-2-1,-1 1 0,0 0 0,-1-1 1,0 1-1,-1-2 0,-1 1 0,-1-1-10,6 4 1,-1 0-1,0-1 1,-1 0-1,-1 0 1,0 0-1,-1-1 1,0 0 0,-1 1-1,1-1 1,-2 0-1,1 0 1,0 0-1,0 1 1,-1-1-1,1 0-4,3 3 0,0 0 1,0-1-1,-1 1 1,0 0-1,0-1 1,0 1-1,-1 0 1,1-1-1,-1 1 1,0-1-1,0 1 1,0 0-1,0 0 0,-1-1 0,0 0 0,-1 0 1,1 0-1,-1 1 1,1-1-1,-1 0 1,0 0-1,0 0 1,-1 1-1,0-1 1,0-1-1,-1 1 1,-1 0-1,0-1 0,-1 0-10,4 3 0,-1 1 1,0-1-1,0 0 0,-1 0 1,-1-1-1,0 1 1,-1-1-1,0 0 0,-1 0 1,0-1-1,-1 1 0,0-1-14,5 4 1,0-1-1,-1 1 1,-1-1 0,0-1-1,-1 1 1,-1-1 0,1 0-1,-1 0 1,0 0-1,1 0 26,4 4 0,0-1 0,0 0 0,-1 1 0,1-1 0,-2-1 0,1 1 0,-2-2 0,0 1 0,-1-2 64,0 1 0,0 0 0,-1-1 0,-1 0 0,-1-1 0,0 0 0,-1-1 0,-1-1 0,0 0 0,11 7 0,-2-1 0,0-1 0,-1-1 0,-1 0 0,-3-2 0,-1-2 0,12 9 0,-3-2 0,-2-1 0,-1-2 0,-2-1 0,-8-7 0,-1 0 0,-1-2 0,-2-1 0,-2-2 0,23 14 0,-5-3 0,0-2 296,-4-3 0,-2-1 0,1-1-296,3 1 0,0 0 0,-2-2 327,-12-8 1,-1-1 0,-1-1-141,-2 0 0,0-1 0,-2-1 9,19 12 1,-7-6-1,2 1 1,-10-6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07:09:29.6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11073 24575,'57'-65'0,"1"0"0,-4 8 0,5-5 0,13-7-123,-17 20 0,7-5 0,6-4 0,5-2 0,3-2 0,4-2 0,1 0 0,1 0 41,-12 11 0,1 0 0,3-2 0,1-1 0,3 0 0,0-1 0,3 0 0,0-1 0,2 0 0,0 0 0,2-1 0,0 0 20,-11 8 1,2 0-1,1-1 1,0-1-1,2 0 1,1 0-1,1 0 1,0-1 0,1 0-1,0 1 1,1-1-1,0 0 1,0 1-1,0 0 1,0 0-1,0 1 4,-2 1 0,0 0 0,0 0 0,1 0 0,1 0 1,-1 0-1,1 0 0,0 0 0,0 1 0,1 0 0,-1-1 1,1 2-1,0-1 0,1 1 0,-1 0 0,0 1 0,1-1 0,-1 2 0,1 0 0,0 0 0,0 1 0,0 0 1,0 0-1,0 1 0,0 0 0,1 0 0,0 0 0,0 0 1,1 0-1,0 0 0,1 0 0,0 0 0,0 0 0,1-1 6,-4 3 0,0 0 0,0-1 1,1 1-1,0-1 0,0 1 0,0 0 1,1-1-1,0 1 0,1-1 0,0 1 1,0-1-1,1 1 0,0-1 0,1 0 1,0 0-1,0 0 0,1 0 0,0 0 7,-5 3 0,0 0 0,1 0 1,0-1-1,0 1 0,0-1 1,1 1-1,1-1 0,-1 1 1,1-1-1,1 1 0,0-1 1,0 0-1,0 0 0,1 0 1,0 0-1,0 0 0,1 0 1,0 0-1,0 0 0,1 0 0,0 0 7,-8 3 0,0 0 0,1 0 0,0 0 0,1 0 1,0 0-1,0 0 0,0 0 0,1-1 0,0 1 1,0-1-1,1 1 0,0 0 0,0-1 0,0 1 1,0-1-1,0 1 0,1 0 0,0-1 0,-1 1 1,1 0-1,0 0 0,0 0 0,0 1 0,0-1 0,0 1 1,-1 0 1,0 0-1,1 0 1,-1 0-1,2 0 1,-1 1 0,1-1-1,-1 0 1,1 0-1,0 0 1,0 1 0,1-1-1,-1 1 1,0-1-1,0 1 1,0 0 0,1 0-1,-2 0 1,1 0-1,0 1 1,-1-1 0,0 1-1,0 0 1,0 0-1,-1 1 1,0 0-1,-1-1-4,6-1 0,0 0 0,-1 0 0,1 1 0,-1-1 0,0 1 0,0-1 0,0 1 0,-1 1 0,1-1 0,-1 0 0,0 1 0,0 0 0,-1 0 0,1 0 0,-1 1 0,0-1 0,0 1 0,0 0 0,0 0 0,-1 0 0,0 1 0,1 0 0,-1 0-4,2-1 0,1 0 0,-1 1 1,0 0-1,1 0 0,-1 0 1,-1 0-1,1 1 0,-1-1 1,0 1-1,0 1 0,0-1 1,0 1-1,-1-1 0,0 1 1,0 0-1,0 1 0,-1-1 1,0 1-1,0 0 0,0 0 0,-1 0-7,8-2 0,0 0 0,-1 1 1,1-1-1,0 0 0,-1 1 0,0 0 1,0 1-1,0-1 0,-1 1 0,-1 0 1,0 0-1,-1 1 0,0 0 0,-1 0 1,-1 1-1,-1 0 0,-1 1 0,-1 0-19,14-5 1,-1 2 0,-1 0 0,-2 0-1,0 1 1,-1 1 0,-1 0 0,-1 0 0,0 0-1,-2 1 1,0 0 0,0 0 0,-1 1-1,0-1-11,4 0 0,1-1 0,-1 0 0,-1 1 0,0-1 0,-1 2 0,-1-1 0,-2 2 0,-1-1 0,-2 2 0,-3 1 0,-2 0-41,14-3 0,-3 1 0,-2 1 0,-2 0 0,-3 2 0,-2 1 0,-4 0 0,-3 2-74,12-3 0,-5 3 1,-4 0-1,-1 1 0,-1 0 162,13-4 0,-1-1 0,-2 1 0,-1 0 35,-2-1 0,0 0 0,-3 1 0,-9 2 0,17-5 0,-11 3 0,-13 2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0:39:03.882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0 9581 24575,'44'7'0,"7"7"0,40 20-1639,-28-8 1,5 1-1,4 2 1,2 0-1,3 1 1,-1-2 1809,-9-3 1,-2-2-172,-6-1 0,0 0 0,3 0 0,-1 0 0,-5 0 0,1 0 765,-2-1 1,-1-2-766,37 16 0,-9-4 0,-7-6 0,-12-3 0,7 2 0,-11-5 3276,-3-5-349,3-4-1683,-2-3-1244,4 2 510,9 2-510,3-1 0,10-3 0,6-3 0,-2-3-593,9-1 593,-46 0 0,1 0 0,2 0 0,1 0 0,3-3 0,0 0 0,-3-3 0,-1 0 0,1-2 0,-1-3 0,3-2 0,0-1 0,3-1 0,2-2-690,4-3 0,2-1 690,4-3 0,0-2 0,5-2 0,1-1-963,3-1 1,0-2 962,3-1 0,0-1 0,0-2 0,0 0 0,-1-3 0,0 0 0,-3 0 0,0 1 0,-3 0 0,-1 1 0,-4 2 0,-1 1-612,-3 1 1,-1-1 611,-1 0 0,-2-1 0,-7 4 0,-2 0 0,-4-2 0,-1 0-39,-5 2 0,0-2 39,-2 0 0,0-2 0,0 0 0,-2-1 0,-3 2 0,-2-1 0,0-2 0,-1-2 0,-1 1 0,-2-1 0,28-38 0,-28 34 0,-3-2 0,20-42 0,-10 7 1139,-11 15-1139,-18 29 0,-3 8 1907,6-4-1907,13-23 0,17-27-167,-12 22 1,2-4 166,2-7 0,-1-2 0,2-7 0,-1-3-929,0-5 1,-2-1 928,-4 3 0,-2-4 0,-5 16 0,0-4 0,-1 0 0,0 1 0,-1 0 0,0 0 0,-1-2 0,0-1 0,-1 0-858,0-4 1,-1 0-1,0 1 858,-3 6 0,0 1 0,0-1 0,0-4 0,0-2 0,0 1 0,-1-2 0,1 1 0,-1 0 0,0 0 0,-1 1 0,0 0 0,-1 1 0,0-1 0,-1 1 0,-1-1 0,0 1 0,-1-2 0,0-7 0,0-2 0,-1 0-926,1-4 0,-1 0 0,1 1 926,-2 4 0,0 2 0,0 0 0,-1 2 0,-1 1 0,0 3 0,-1 13 0,-1 3 0,0 0 0,-1-32 0,0-1-165,0 29 0,0-1 1,0 0 164,0 2 0,0 1 0,0-1 0,0-3 0,0 0 0,0 0 0,0 2 0,0 0 0,0 2 262,1-20 0,-2 1-262,-4 0 0,-4 2 0,-1 14 0,-4 5 0,-1 14 0,-3 4 0,-27-35 2041,-1 39-2041,-5-1 3276,0 1-3240,2 1 2428,2 1-2464,2 0 1829,1-1-1829,7 6 0,6 8 18,6 7-18,-8-6 0,-3-1 0,-10-7 0,-1 0 0,4 8 0,2 0 0,-3 0 0,-9-4 0,2 0 0,-6-2 0,5 4 0,5 1 0,-3 0 0,5 2 0,2 3 0,1-1 0,4 1 0,-2-2 0,0 1 0,0-1 0,-2 1 0,6 2 0,1-1 0,1 2 0,-2-6 0,-6-3 0,0-1 0,0-3 0,0 2 0,1-3 0,-1 0 0,2-2 0,3-3 0,1 3 0,3-2 0,4 4 0,5 7 0,5 2 0,4 4 0,1 1 0,0-1 0,3 3 0,2 4 0,2 3 0,2 2 0,0 3 0,1 3 0,2 4 0,0 15 0,-2 4 0,2 12 0,-5 7 0,-6 9 0,-6 7 0,-9 14 0,-1-3 0,-1 3 0,1-1 0,3-8 0,0 2 0,5-8 0,6-9 0,4-10 0,4-11 0,1-7 0,1-2 0,2-5 0,13-23 0,-5 9 0,10-19 0,-9 15 0,0-1 0,-1-3 0,-1 1 0,1-4 0,-3-2 0,0-3 0,1-5 0,0-8 0,2-6 0,2-6 0,1-3 0,6-5 0,1 2 0,2 2 0,2 3 0,-2 5 0,2-1 0,-3 4 0,-3 6 0,0 6 0,-3 7 0,-1 5 0,-1 3 0,-1 3 0,-3 2 0,0 1 0,-2 1 0,2-3 0,1-1 0,-1-2 0,1 0 0,0 0 0,0-2 0,0 1 0,-2 0 0,2 5 0,1 3 0,1 5 0,0 0 0,-1 2 0,1 1 0,2 0 0,7 0 0,13-2 0,6 0 0,9 0 0,9 0 0,5 0 0,7 0 0,-3 0 0,-9 0 0,-7 0 0,-3 0 0,-8 0 0,-5 0 0,-9 0 0,-9 1 0,-1 1 0,-3 0 0,-4 0 0,-1-2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0:39:12.953"/>
    </inkml:context>
    <inkml:brush xml:id="br0">
      <inkml:brushProperty name="width" value="0.2" units="cm"/>
      <inkml:brushProperty name="height" value="0.2" units="cm"/>
      <inkml:brushProperty name="color" value="#7F7F7F"/>
    </inkml:brush>
  </inkml:definitions>
  <inkml:trace contextRef="#ctx0" brushRef="#br0">2563 7987 24575,'46'0'0,"6"0"0,7 0 0,20 0 0,4 0 0,-30 0 0,1 0-357,1 0 1,-2 0 356,39 0 0,-4 0 0,-19 0 176,4 0-176,6 0 0,-2 0 0,-4 0 0,-6 0 0,-11 0 0,-3 0 0,-7 0 0,-7 0 0,-2 0 0,-10 0 537,-3-3-537,-2-2 0,-4-5 0,4-4 0,0-1 0,2-3 0,-1-2 0,1-1 0,2-1 0,-1-2 0,2 1 0,-3-1 0,-1 1 0,3-1 0,-2 2 0,-1 1 0,1-3 0,-3 3 0,3-5 0,0 0 0,2-2 0,-1 0 0,-2 1 0,2-3 0,-2 0 0,0-6 0,0 0 0,0 0 0,-1 1 0,-1 1 0,-1-4 0,1-2 0,3-8 0,3-7 0,-1-1 0,0-7 0,-1 2 0,-3 2 0,1-3 0,-3 4 0,1-6 0,-1-1 0,-2 3 0,-4 3 0,0 0 0,-3 0 0,-1 5 0,0 4 0,-3 7 0,-2 5 0,-1 3 0,-3 4 0,-1-2 0,0-6 0,0-7 0,0-2 0,0-2 0,-4 4 0,-8-15 0,-4-8 0,-1 2 0,0 0 0,3 13 0,1 9 0,3 1 0,2-1 0,-6-12 0,-7-20 0,-8-17-869,11 42 1,0 0 868,1 2 0,0 0 0,-1 0 0,-1 0-254,1 0 0,0 0 254,-16-44 0,16 47 0,0 0 0,-17-41 0,-1 2 0,-2 1 0,0 5 0,-1 8 0,0 9 0,0 4 0,2 6 0,-1-2 0,3 4 0,-5-4 0,0 1 0,-3 2 0,-6-11 0,-3-5-650,-7-12 650,27 38 0,1-1 0,0 3 0,1-1 0,-26-32 0,4 2 0,0 5 0,-3-2 1320,1 2-1320,-1 1 0,-1 0 0,0 0 0,1 1 0,9 10 527,7 6-527,-5-4 0,-4 0 0,-5-5 0,-5-2 0,6 5 0,0 0 0,1 3 0,4 1 718,1 3-718,5 4 330,6 5-330,7 8 0,8 6 0,5 6 0,5 5 0,-8 5 0,-21-3 0,-20-7 0,-11-4 0,0-5 0,6 1 0,4 0 0,0-1 0,2 1 0,5 1 0,4 3 0,-1-3 0,2 0 0,3 3 0,0 1 0,5 3 0,3 4 0,2-2 0,0 3 0,-1 0 0,-4-4 0,-1 1 0,-1-2 0,-1 0 0,0 1 0,1-1 0,-1 0 0,3 1 0,2-1 0,2 1 0,4 1 0,0 0 0,7 2 0,2 2 0,1 0 0,0 0 0,-3-1 0,-1-1 0,0-1 0,0-2 0,-1-1 0,-2 0 0,0 1 0,2 1 0,1-1 0,3-1 0,0 0 0,0 0 0,5 2 0,-1 0 0,1 1 0,0-1 0,-2-3 0,2-1 0,-1-1 0,1 1 0,0-1 0,0 0 0,-3-2 0,-1-3 0,0 1 0,1-1 0,2 1 0,0-1 0,-2-3 0,1 3 0,-2-2 0,3 2 0,0-2 0,0 0 0,3 3 0,0 0 0,1 3 0,1 0 0,1 0 0,-1-2 0,1-2 0,1-1 0,0-1 0,0-1 0,1 1 0,0 4 0,0 2 0,2 2 0,1 2 0,-1-2 0,0 2 0,2 3 0,0 4 0,1 3 0,1 6 0,3 12 0,0 0 0,2 10 0,-2-5 0,0 2 0,-1-1 0,-3-1 0,1 0 0,-1 1 0,0 1 0,-1 0 0,-2 1 0,1 0 0,-1-1 0,0 0 0,2 0 0,-1 2 0,0 3 0,-1 3 0,0 2 0,-2 2 0,-1 0 0,0 0 0,2-2 0,2-4 0,1-2 0,2-5 0,-2 0 0,3-3 0,1-2 0,1-5 0,2-21 0,0 1 0,4-19 0,2 5 0,0-3 0,2-2 0,-4 2 0,0 1 0,-2 0 0,-1 0 0,1 1 0,1-3 0,1-7 0,4-3 0,0-3 0,2 3 0,-2 5 0,-2 2 0,-1 8 0,-1 2 0,0 5 0,-1 2 0,-1-2 0,-2 4 0,2 0 0,0 2 0,1 1 0,-1 0 0,-2 2 0,1 3 0,3 4 0,1 3 0,2 7 0,1-2 0,-1 3 0,3-3 0,1 0 0,6 0 0,8 0 0,19 1 0,7 1 0,8-2 0,2 1 0,-8-3 0,9 4 0,-3 2 0,-1-2 0,-7 2 0,-10-3 0,-6 0 0,-11 0 0,-4-3 0,-7 1 0,-3-1 0,-1 0 0,-3-1 0,1 2 0,-3-3 0,-2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0:39:16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0 24575,'0'28'0,"0"-1"0,0-2 0,0 26 0,0 0 0,0 21 0,0-7 0,0-8 0,0-1 0,0-9 0,0-3 0,0 0 0,0-4 0,0-4 0,0 1 0,0-4 0,0 5 0,0-2 0,0 2 0,0 1 0,0 0 0,0 3 0,0 4 0,0 2 0,0 2 0,0-2 0,0-4 0,0-6 0,-2-4 0,-1-7 0,1-7 0,0-3 0,2-1 0,0 1 0,0 2 0,0 4 0,0 2 0,0 6 0,0 4 0,0 4 0,0 3 0,0-4 0,0 0 0,0-4 0,0-7 0,0-4 0,0-6 0,0-1 0,0 2 0,0 2 0,0 2 0,0 3 0,0 1 0,0 2 0,0 0 0,0 1 0,0 0 0,0 0 0,0-1 0,0-2 0,0 0 0,0-4 0,0-4 0,0 0 0,0-3 0,0-1 0,0 2 0,0 0 0,0 0 0,0 1 0,0-3 0,0 1 0,0-2 0,0 0 0,0-1 0,0-1 0,0-2 0,0-3 0,0 1 0,0 2 0,0 2 0,0 3 0,0 1 0,0 1 0,0 3 0,0 0 0,0 1 0,0-2 0,0-2 0,0 2 0,0-3 0,0-1 0,0-2 0,0-2 0,0 0 0,0 1 0,0 2 0,0 3 0,0 1 0,0 2 0,0 2 0,0 0 0,0 1 0,0-2 0,0 1 0,0-3 0,0-3 0,0-2 0,0-3 0,0-1 0,0-1 0,0 3 0,0 1 0,0 1 0,0 2 0,0-2 0,0 2 0,0 0 0,0-2 0,0 0 0,0-3 0,0-1 0,0-1 0,0-1 0,0 1 0,0 1 0,-2 1 0,0 3 0,0 2 0,0 2 0,1 1 0,1-3 0,0 1 0,0-3 0,0-2 0,-1-1 0,0-4 0,-4-1 0,-2-4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0:39:33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5046 11214 24575,'-44'0'0,"6"0"0,-16 0 0,15 0 0,-6 0 0,2 0 0,-16 0 0,-10 0 0,-3 0 0,-8 0 0,14 0 0,1 0 0,3 0 0,4-3 0,-2 0 0,1-5 0,1-6 0,1 1 0,4 0 0,7 4 0,4 1 0,-1-4 0,-12-4 0,-2-3 0,-5-1 0,-1-3 0,3 3 0,-9-4 0,-1 0 0,3-1 0,-4-5 0,-1-1 0,-1-3 0,2 1 0,5 0 0,0 0 0,0 2 0,-1-2 0,-4-3 0,4 0 0,-5-4 0,4 0 0,7 3 0,-1-1 0,4 4 0,1-4 0,0 1 0,3 0 0,6 4 0,5 2 0,-3-3 0,-6-6 0,-7-6 0,-4-2 0,0-1 0,-1-3 0,-4-5-489,0-1 489,-4-4 0,8 5 0,-5-4 0,4-4 0,2 1 0,-5-4 0,15 10 0,7 9 0,6 4 0,3 0 0,-5-5 0,-5-4 0,2 0 0,4 4 489,3 3-489,5 4 0,4 2 0,4-6 0,4-5 0,6 4 0,0 2 0,-2 11 0,-6-2 0,-8-10 0,-7-12 0,1-5 0,3 1 0,2-2 0,3 8 0,-4-14 0,0-5 0,5 5 0,3-3 0,5 4 0,-1-16 0,10 35 0,0-2-1639,2-1 1,-1-1 1048,1 0 1,1 2 589,-2-38-261,1 6 261,0 3 0,-2-5 0,-1-5 0,0 12 0,2 18 0,1 20 3276,1 10-2170,-1 1-771,0-5-335,-2-7 0,0-11 0,-1-16 0,0-10 0,1-12 0,1-7 0,3 4 0,2-3-904,3 45 1,1-1 903,1 1 0,0-1 0,0 2 0,-1 1 0,1-45-427,0 14 427,0-6 0,0-9 0,0-2 0,0 48 0,0 1 0,0-39 0,0 9 0,0 15 0,2 18 0,2 9 1765,3 11-1765,4 4 469,-2 4-469,-2 0 0,-3-3 0,-7-14 0,0-10 0,0-6 0,-2-10 0,1 5 0,0 2 0,2 5 0,2 8 0,0-7 0,0-2 0,0 0 0,0 5 0,0-5 0,0-7 0,0 2 0,0 0 0,0 11 0,0 5 0,0 1 0,0 1 0,1 4 0,1 3 0,0 0 0,0 5 0,-2-8 0,3-8 0,0-6 0,0-4 0,0 2 0,-1 0 0,3 0 0,1 2 0,2 2 0,-3 8 0,-2 5 0,0 7 0,-1 2 0,3-7 0,2-4 0,-1-2 0,-1 5 0,-1 5 0,0-7 0,4-4 0,1-5 0,-1 1 0,0 4 0,-3 3 0,-2 5 0,-1 6 0,0-4 0,2-1 0,2-4 0,-1 1 0,-1 8 0,-1-4 0,1-9 0,3-6 0,2-7 0,1 0 0,0 8 0,-1-1 0,-2 0 0,1 3 0,0-1 0,1 5 0,-1 5 0,1 3 0,-2 2 0,0 2 0,0-5 0,0-3 0,2-1 0,3-4 0,1 4 0,-1-1 0,3-7 0,1 0 0,1-3 0,1 2 0,-4 7 0,-2 3 0,2 3 0,-4 6 0,1 5 0,-2 2 0,-2 6 0,1 2 0,0 4 0,0 3 0,0 1 0,1-5 0,5-6 0,5-8 0,6-7 0,6-1 0,3-2 0,-1 1 0,1 1 0,-4 1 0,0 4 0,-4 3 0,-1 1 0,-3 2 0,-2 0 0,3-1 0,0 2 0,1-1 0,2-1 0,-3 3 0,1-2 0,-1-1 0,0 1 0,3-3 0,0 0 0,14-8 0,-9 7 0,5-7 0,-13 8 0,0 0 0,3-1 0,2 1 0,1-1 0,11-8 0,-13 10 0,12-8 0,-14 10 0,4-1 0,-1-2 0,0 2 0,-2 3 0,-4 2 0,0 0 0,0 0 0,1-1 0,2 1 0,1 1 0,0-2 0,3-1 0,0 0 0,3 1 0,0-2 0,1 3 0,-2-1 0,-2 2 0,1 1 0,1 1 0,0 0 0,-1 0 0,0 1 0,4-4 0,4 0 0,6-3 0,1-1 0,3 1 0,5-1 0,-2 2 0,5-4 0,1 1 0,0 0 0,5 0 0,-3 0 0,-5 2 0,-3 2 0,-3 1 0,2 2 0,5-2 0,4-1 0,9-2 0,-1 2 0,10 0 0,5 3 0,-7 0 0,7-3 0,-7 1 0,4 0 0,-1-1 0,-1 1 0,-4 1 0,-2 1 0,8-2 0,2 1-3277,12 0 0,-1 1 3047,-5 3-3047,-2 2 3154,-11 2-44,11-1 167,3 0 0,7 0 0,4-2 0,-20 2 0,10-2 0,-18-1 0,4 0 0,-2 1 0,-12 0 0,5 1 0,-2-1 0,5-1 0,1 0 0,0-1 0,0 1 0,-1 1 0,0 0 0,9 3 0,-7 0 3276,7 3-1534,3 0-1742,-15 0 3276,2 0-1551,-11 0-1393,0 0-332,11 2 0,4 3 0,-1 4 0,-5 1 0,2 4 0,1 1 0,5 0 0,-3 0 0,-5-3 0,2 0 0,-2 0 0,-1-1 0,-3-1 0,-7 0 0,4-2 0,5 1 0,-4-1 0,1 0 0,7 4 0,4-1 0,-3 1 0,7 3 0,-10 0 0,3 4 0,3 1 0,-9 1 0,0-1 0,-10-2 0,-7-4 0,-4-1 0,-2 3 0,1 1 0,1 0 0,-1 1 0,1 0 0,1 3 0,-3-1 0,-1 3 0,1 2 0,1 2 0,0 0 0,-1-1 0,-5 0 0,-2-3 0,-4-2 0,-5-2 0,-1-1 0,0 1 0,2-1 0,-1-2 0,2 1 0,-2-2 0,-2 1 0,1-2 0,-2 0 0,0-1 0,-1 1 0,-2 1 0,-1 0 0,0 2 0,-2-3 0,0-1 0,0 0 0,2 2 0,0 1 0,2 5 0,-1-1 0,-1 1 0,4 4 0,-1 0 0,5 5 0,0 0 0,-4-3 0,-2-3 0,-6-4 0,-2-6 0,0-2 0,-2-3 0,1-1 0,-1 3 0,1 3 0,3 2 0,2 4 0,2 6 0,5 3 0,1 7 0,0 0 0,0-5 0,-4-2 0,-1-5 0,-2-4 0,-3-1 0,-2-4 0,-1 2 0,0-3 0,0-1 0,0 2 0,0 0 0,1 5 0,0-1 0,-1 1 0,2 0 0,-1 2 0,1-1 0,-3 1 0,2 1 0,1 2 0,-1 3 0,1 2 0,-3 4 0,0 0 0,1 5 0,1 0 0,1 5 0,1 5 0,1-1 0,-3-5 0,-3-7 0,-1-3 0,-2-6 0,0-3 0,0-6 0,-1-4 0,0-2 0,-2-1 0,2 3 0,-2-2 0,2 1 0,0 0 0,-2-2 0,1 1 0,0 1 0,1 1 0,0 0 0,-2 1 0,0 0 0,-2-2 0,2 0 0,0-3 0,0-4 0,0 2 0,-2-1 0,0 0 0,-3-1 0,-8-8 0,-7-9 0,-7-5 0,-3-5 0,-16-10 0,-5-2 0,-2-2 0,6 7 0,20 12 0,3 2 0,4 2 0,2 1 0,2 1 0,2 4 0,3 0 0,1 2 0,4 0 0,1 1 0,-2 1 0,1-2 0,-2 0 0,1 0 0,-1-2 0,-3-1 0,-2-2 0,0-1 0,1 0 0,2 2 0,0 0 0,2 1 0,2 0 0,1 2 0,0-1 0,-1 1 0,-1 0 0,-1-1 0,0 1 0,0-2 0,0 1 0,2 0 0,2 1 0,2 1 0,10 8 0,-3 0 0,13 11 0,-4-6 0,1 2 0,2 1 0,-3-1 0,1 2 0,1-1 0,-2-2 0,0-1 0,0 2 0,0 0 0,1 0 0,-1 0 0,2-2 0,-1 1 0,-2 0 0,-1 0 0,-3-1 0,-2-2 0,0 1 0,-1-1 0,0 1 0,-1 0 0,1 0 0,0 0 0,0 0 0,-1 0 0,-2-2 0,-1-1 0,0-1 0,1 0 0,1 1 0,0-1 0,1 3 0,0 0 0,1 1 0,0 0 0,-1-2 0,1 0 0,0 0 0,1-1 0,-3 0 0,0-1 0,-1 0 0,0 0 0,2 2 0,0 1 0,1 0 0,0 1 0,-1 0 0,1-1 0,-1 1 0,-1-1 0,0 0 0,-1-3 0,1-4 0,1-5 0,-1-5 0,0-5 0,0-2 0,2 0 0,5-3 0,0 1 0,1-2 0,-2-1 0,1 0 0,1-1 0,-2 1 0,0 1 0,-2 2 0,1 1 0,0-1 0,-2 0 0,0-1 0,1-3 0,-1-3 0,0-2 0,0 0 0,0 3 0,-1 3 0,-2 4 0,-2 4 0,0 2 0,-2 1 0,1 2 0,-1 1 0,0 0 0,0 0 0,2 0 0,1-2 0,0 0 0,1-2 0,-1 0 0,0 1 0,3-1 0,-1 3 0,1-1 0,-2 1 0,0 3 0,-1 0 0,-1 1 0,1 3 0,-1-1 0,1 0 0,0-3 0,0-1 0,2 0 0,-1-1 0,0 0 0,0 1 0,-1 1 0,0 2 0,-3 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37:01.57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5959 575 24575,'-50'-4'0,"-16"-9"0,15 0 0,-3-2-1639,-11-2 1,-2 0 991,2-1 1,-1 1 646,-4 0 0,0 0-109,1 2 1,-1 0 108,1 0 0,0 1 0,-6 0 0,0 1 0,3 3 0,0 2 0,2 2 0,1 2 0,0 1 0,0 0 0,-2 2 0,0 1 0,-1-1 0,0 1 0,-3 0 0,-1 0 0,-3 0 0,1-1 0,2 1 0,-1 0 0,0 0 0,-1 0 0,5 3 0,-1 3 0,1 2 0,1 3 0,3 1 0,1 2 0,2 4 0,-2 2-1639,-12 4 1,-2 1 1038,3 2 1,0 1 599,-9 6 0,-1 1-725,-1 2 1,0 2 724,3 2 0,0 1 0,24-11 0,-1 0 0,1 0 0,-23 12 0,2 0 138,7-1 0,1-1-138,6-3 0,2 0 0,7-3 0,1 0 113,-1 1 0,1 0-113,8-4 0,2 0 0,7-2 0,3 0 0,-34 30 3276,10 3-1666,2 8-1610,32-31 0,0 2 0,-1 4 0,2 2 0,0 2 0,2 1 0,1-3 0,0 2 0,-2 6 0,1 1 0,-1 2 0,2 2 139,0 2 0,1 2-139,-1 4 0,2 2 0,3-3 0,2 1 0,-1 2 0,0 0 0,2 3 0,1 1 0,-1 4 0,1 1 0,0 1 0,-1 1 0,2-6 0,0 0 0,-2-1 0,0-2 201,1-5 0,-1-1-201,1 2 0,-1 0 0,0 4 0,0 1 0,2-3 0,1 0 0,3-4 0,2-1 0,1-2 0,1-2 64,1-2 1,2 0-65,1-1 0,1 0 0,0 1 0,1 0 0,2-1 0,-1-1 0,1 0 0,0-1 0,0-3 0,0 1 0,2 8 0,1 1 0,0-4 0,3-2 106,1-4 0,2-2-106,3-2 0,2-2 0,19 33 0,-10-31 0,2 1 589,-1 2 0,3 0-589,3 3 0,3 1 0,2 1 0,1-1 0,-1-2 0,2-1 0,5 3 0,1-2 0,-1-4 0,1-1 0,2 0 0,1-1 0,2-3 0,0 0 0,1 0 0,0-2 0,-3-5 0,0-3 0,-2-2 0,-1-2 0,33 25 0,-2-8 0,5 5 0,-33-27 0,2 1 0,3-1 0,1-1 0,4 1 0,2-1 0,2-3 0,1-1 0,-2-2 0,2-2 0,7 0 0,2-1 0,-2-3 0,1-1-108,5 0 0,1-1 108,3 0 0,1-2 0,1-2 0,0 0 0,-1 0 0,-1-1 0,0-2 0,-2 0 0,-2-2 0,-2-1 0,-5 0 0,-1 0 0,4-2 0,0 0 0,0 0 0,0 0 0,7 0 0,3 0-906,7 0-1,2 0 907,4 0 0,0 0 0,3 0 0,-2 0-662,-8 0 1,-3 0 661,-7-1 0,-2-2 0,-4-2 0,-1-3 0,-1-1 0,-1-2 0,2-2 0,0-2 28,-4 1 0,-2 0-28,-4-1 0,-3-1 0,37-16 0,-7 1-3277,0-9 2733,-8 3 544,6-12 1354,-5-4-1354,-8-6 0,3-8 0,-35 28 0,-2-1 0,-3 1 0,-1 0 0,1-1 0,-1 0 0,1-2 0,0 0 0,1-4 0,0-1 231,5-5 0,0-1-231,0 2 0,-1 0 0,0-1 0,-1 0 0,-6 8 0,-2 0 0,0-2 0,0 0 0,0-3 0,0 1 0,-3 3 0,1-1 0,5-8 0,2-2 0,-1-1 0,-1 0 0,-2-1 0,0-1 0,0-4 0,-3-1 0,-6 3 0,-3-1 0,-2-2 0,-2-1-161,-1-5 1,-3-1 160,-2-1 0,-1 0 0,-2-2 0,-1-1 0,-2-2 0,-2-1 0,0 1 0,-1-1 170,0-5 1,0-1-171,0 7 0,0 2 0,-3 0 0,-1 0-354,-3-1 0,-3 0 354,-3 0 0,-1-1 0,-3-7 0,0-1 0,0 0 0,-1 0 0,1 1 0,-1 1 0,0 0 0,-1 0 0,-1-3 0,-1-1-392,0 0 1,0-1 391,-2-3 0,-2 0 0,1-4 0,-1 1 0,-1 2 0,-1 1 0,1 1 0,0 2 0,1 6 0,0 3 0,1 9 0,0 3 0,2 5 0,-2 1-113,-1 3 1,-2 0 112,-3 1 0,-3 1 1638,-4-3 0,-2 1-1307,-4 2 0,-1 3-331,-4 3 0,-1 2 140,-2 3 1,-1 1-141,-5 2 0,-2 1 0,-2 2 0,-1 1 0,-1 3 0,0 0 0,-1 1 0,1 0 0,0 2 0,2 0 0,6 4 0,2 0 705,3 2 1,2 0-706,0 2 0,2 1 1581,-29-14-1581,0 5 0,39 17 0,15 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1T21:37:04.89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5673 324 24575,'-60'0'0,"-8"-6"0,-11-3 0,30 3 0,-2-1 0,-5 1 0,-3 0-773,-7 0 0,-1 1 773,-4 0 0,1 0-1639,0 2 1,0 1-1,8-1 1,0 1 1131,2 2 0,0 0 1052,0 0 0,0 0-545,-5 0 0,-1 0 0,-8 0 0,-1 0-541,-2 0 1,-1 0 540,-5 0 0,1 0 0,7 0 0,0 0 0,-5 0 0,0 0 0,6 1 0,2 1-91,5 4 0,0 0 91,-1 0 0,1 2 0,6 2 0,3 2 0,1 0 0,0 1 1638,3 0 0,1 0-712,3 1 0,2-1-926,-34 7 0,0 0 0,2-2 0,1 8 0,-9 0 0,-1 0 0,2 3 0,1 0 0,1 4 0,-1 4 0,1 5 0,0 1 0,-1 7 0,40-22 0,1 1 0,-2 2 0,1 0 0,4-1 0,2 0 0,-37 23 0,9-5 0,1-1-1639,26-17 1,-2 1 133,-36 24 1505,0 1 853,4-6-853,9-3 0,-2 3 0,4 0 0,6-1 0,4 3 0,5 5 0,1-1 0,0 4 0,1 3 0,6-5 705,5 1-705,6-3 334,3-2-334,-1 7 3276,3 1 0,4 1-2779,4 0-497,1-1 0,0 1 0,3 4 0,2 1 0,3 5 0,0-1 0,0-1 0,4 0 0,0-8 0,4-1 0,0-4 0,0 1 0,0 8 0,0 1 0,0 5 0,0 0 0,4 1 0,3 0 0,5-5 0,3 2 0,1-3 0,-1-1 0,0-2 0,-1-11 0,4 5 0,2-5 0,3 0 0,5 5 0,-1-8 0,7 7 0,5 3 0,4-3 0,4-2 0,0-1 0,1-2 0,4 1 0,6-1 0,3-4 0,14 5-3277,2-2 0,-4-8 3047,-1-4 58,-5-5 172,7 2 0,7 7 0,-2-3 0,1-2 0,-5-2 0,-4-6 0,3-2 0,-5-4 0,-1-5 0,-6 0 0,-2-5 0,1-4 0,-6-3 0,5-5 0,1-3 3276,6 0 0,12 0-3129,4 0-147,1 0 0,1 0 0,0 0 0,6 0-434,1 0 434,-38 0 0,1 0 0,-2 0 0,1 0 0,3 0 0,2 0 0,1 0 0,-1 0 0,-8 1 0,-2-2 0,6 0 0,-2-1 0,41-2 0,2-4 0,-37 3 0,2 1 0,-3 1 0,0 1 0,4-3 0,0 1 0,0 1 0,-2 0 0,-6 1 0,-2-1 0,4-1 0,0 0 0,43-2 0,-6-3 0,-4-3 0,-7-1-94,-4-6 94,-3-1 0,-11-1 0,-5-1 0,2-2 0,0-8 0,6-3 0,2-5 0,-7 0 0,0-1 0,-4-3 0,-2 3 687,0-3-687,-4 2 98,-3-1-98,-4-2 0,0 0 0,-4 4 0,-2 1 0,4-3 0,3-3 0,5-5 0,3-4 0,0 2 0,-1 0 0,-1-3 0,-3 3 0,0-5 0,-4 2 0,-6 1 0,-5 3 0,-6 1 0,-2-4 0,-5 5 0,-3-3 0,-1 3 0,0 0 0,1-6 0,-5 2 0,-3-3 0,-6 0 0,-2-6 0,-2-5 0,0-4 0,0-6 0,0-1 0,0-3 0,0 0 0,0 1 0,0 7 0,0 3 0,0-1 0,0-2 0,0-13 0,0-2-431,-3-2 431,-5 0 0,-4 1 0,-4-3 0,-4 6 0,-1 3 0,1 10 0,1 8 0,3 1 0,1 13 0,-1 3 0,-3 1 0,-4-2 0,-7-10 0,-8-10 0,-4-5-306,19 31 1,0-1 305,-20-42 0,-1-2 0,20 44 0,0-1 0,-20-43 0,20 40 0,0 1 0,1 3 0,0 0 0,-23-42-3277,1 6 394,6 10-394,0 5 2156,7 13 1121,2 12 0,4 7 279,8 14-279,1 8 0,10 7 0,1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EADF-19D0-E6EA-F99D-646F7EE8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F713C-C8E6-7353-B42A-C8B2F1C61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5FFB-49BC-484A-CFDB-FBE45D02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AF2D-1629-5D00-B880-1D2F9A8E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2113-6C60-3062-4370-1705C2CE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FEB0-D32A-A30C-4776-23141F95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E935D-4E29-F2BB-C3CC-3F84F9F5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DB1A-A41C-D037-6ECE-4E9D0A25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2C8DD-904F-56B7-7877-5D600CDB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68A60-3557-0AF3-F3DC-E35CDEF2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4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54D9C-3F02-CC80-1DA4-AF3AA83DA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631B2-0DEE-7B70-8772-153EEF033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B0CF0-EB02-59D0-FC73-D88BF7D7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9D4BA-6B38-BACE-982E-BEDFE8F0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0841C-3898-88C0-F0CA-D431C40B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7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8AEB-11CB-0E45-0D3C-B30DA48E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4CEB-7E13-EF1B-339F-BB036EF2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5F471-968F-75C6-1A12-854083D8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F8573-CEB2-9C94-2C76-F0FA3BEC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FF1CE-00FA-E9E2-7DEC-589D151B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B368-BC2E-C9BA-F77F-8BF645D6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2C21-9B18-6D47-BCD9-E989CCDBB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AF971-54B5-29EA-8D85-6D5130458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D4D8E-9AD3-18CA-571F-55923181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06F67-D5F7-05D4-82A1-3B59C20E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5B5F5-83FF-E38E-6423-EEF42C33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3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6C0B-F9D9-FDA7-5F58-E565CD14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BA5C-ECCD-4866-942B-A890CB150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19A65-E0F0-1B76-50EC-8690FEF3A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72A97-299A-7953-7018-948AB20A6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EEEDF-42F7-DDE3-E0B0-31C4A5245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F0CC5-B623-2EDD-4D5C-3745028F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B830E-6A54-20C5-EEB0-7B313D94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F64B1-F576-BC02-917E-FA5FB43F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59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16D1-25DF-73F8-544F-EF3923A8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8C125-9038-3E06-C5F9-01D57936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1279F-FC91-48C1-66DB-4BB272AE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6C366-D382-3304-5811-31EDA955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9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DB80-E17D-6445-08DB-39A9C85E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A3AD6-472F-40F0-DE01-DAD9BD72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1702-1DA6-E168-18FA-E8B48750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7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F026-829F-51B4-5E94-9337D239B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BE4C6-C1F8-17B9-4F03-52A3ECD4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1A80-7B12-7E55-A991-7E617A882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F34CE-22F9-6D82-FB99-1DECE71E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143B0-49EC-2E6B-EE8C-51FA7350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BE382-A2C8-6393-B2CF-0E5D700F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19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31CC-ED63-F683-707F-B2304C41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3E29B-03A7-082C-AB1B-6734BC3BE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53B1B-D0DC-A8D2-56F1-98B68D0C2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DDDFB-32EF-3B6A-594E-FB801B63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4BDC7-F9F4-FFAB-F0F5-F6F9AED4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0E0C2-B82E-6CA6-B68C-9766D463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8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E140A-984A-2DFB-F782-BCA25EE2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3E7B1-1C2E-E297-076C-2BEC7863F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02413-FA87-D415-9BD4-84AAB382B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B816B1-71FE-C04D-AEFF-C80C9E6DF54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C0A6A-C038-3FA7-A046-2E6F59AFD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1A02-110D-75D0-51AB-EF0361424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0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7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5.xml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3.xml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11.xml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15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customXml" Target="../ink/ink19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customXml" Target="../ink/ink2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1.png"/><Relationship Id="rId5" Type="http://schemas.openxmlformats.org/officeDocument/2006/relationships/customXml" Target="../ink/ink29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3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3.png"/><Relationship Id="rId5" Type="http://schemas.openxmlformats.org/officeDocument/2006/relationships/customXml" Target="../ink/ink30.xml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customXml" Target="../ink/ink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customXml" Target="../ink/ink34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1466878" y="1861136"/>
            <a:ext cx="937235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Scraping!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774948" y="3442447"/>
            <a:ext cx="87562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stealing data from the internet for fun</a:t>
            </a:r>
          </a:p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(and investigations!)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D9541-40FC-938E-03DC-FD90B492B83B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342220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B93AF8-1CC7-5325-9D8E-B00CBA196D93}"/>
              </a:ext>
            </a:extLst>
          </p:cNvPr>
          <p:cNvSpPr txBox="1"/>
          <p:nvPr/>
        </p:nvSpPr>
        <p:spPr>
          <a:xfrm>
            <a:off x="194835" y="842951"/>
            <a:ext cx="1160386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&lt;h1&gt;An incredible story&lt;/h1&gt;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&lt;p&gt;By J. Soma&lt;/p&gt;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&lt;p&gt;This is the start of the story.&lt;/p&gt;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&lt;p&gt;It is an amazing story!&lt;/p&gt;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&lt;p&gt;”It’s incredible,” said the source.&lt;/p&gt;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&lt;p&gt;An editor agreed: “it’s true!”&lt;/p&gt;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&lt;p&gt;Additional reporting by Mulberry the fat mean cat&lt;/p&gt;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&lt;p&gt;Edit: An earlier version said “Jonathan” Soma&lt;/p&gt;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2FAD7-81EE-3913-18F8-0E296156CED8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47235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B93AF8-1CC7-5325-9D8E-B00CBA196D93}"/>
              </a:ext>
            </a:extLst>
          </p:cNvPr>
          <p:cNvSpPr txBox="1"/>
          <p:nvPr/>
        </p:nvSpPr>
        <p:spPr>
          <a:xfrm>
            <a:off x="194835" y="842951"/>
            <a:ext cx="1160386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&lt;h1&gt;An incredible story&lt;/h1&gt;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 </a:t>
            </a:r>
            <a:r>
              <a:rPr lang="en-US" sz="3900" dirty="0">
                <a:solidFill>
                  <a:srgbClr val="FF0000"/>
                </a:solidFill>
                <a:latin typeface="Inconsolata" pitchFamily="2" charset="77"/>
                <a:ea typeface="Inconsolata" pitchFamily="2" charset="77"/>
              </a:rPr>
              <a:t>id=“byline”</a:t>
            </a:r>
            <a:r>
              <a:rPr lang="en-US" sz="3900" dirty="0">
                <a:latin typeface="Inconsolata" pitchFamily="2" charset="77"/>
                <a:ea typeface="Inconsolata" pitchFamily="2" charset="77"/>
              </a:rPr>
              <a:t>&gt;By J. Soma&lt;/p&gt;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&lt;p&gt;This is the start of the story.&lt;/p&gt;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&lt;p&gt;It is an amazing story!&lt;/p&gt;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&lt;p&gt;”It’s incredible,” said the source.&lt;/p&gt;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&lt;p&gt;An editor agreed: “it’s true!”&lt;/p&gt;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 </a:t>
            </a:r>
            <a:r>
              <a:rPr lang="en-US" sz="3900" dirty="0">
                <a:solidFill>
                  <a:srgbClr val="FF0000"/>
                </a:solidFill>
                <a:latin typeface="Inconsolata" pitchFamily="2" charset="77"/>
                <a:ea typeface="Inconsolata" pitchFamily="2" charset="77"/>
              </a:rPr>
              <a:t>class=“additional”</a:t>
            </a:r>
            <a:r>
              <a:rPr lang="en-US" sz="3900" dirty="0">
                <a:latin typeface="Inconsolata" pitchFamily="2" charset="77"/>
                <a:ea typeface="Inconsolata" pitchFamily="2" charset="77"/>
              </a:rPr>
              <a:t>&gt;Additional reporting by Mulberry the fat mean cat&lt;/p&gt;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 </a:t>
            </a:r>
            <a:r>
              <a:rPr lang="en-US" sz="3900" dirty="0">
                <a:solidFill>
                  <a:srgbClr val="FF0000"/>
                </a:solidFill>
                <a:latin typeface="Inconsolata" pitchFamily="2" charset="77"/>
                <a:ea typeface="Inconsolata" pitchFamily="2" charset="77"/>
              </a:rPr>
              <a:t>class=“correction”</a:t>
            </a:r>
            <a:r>
              <a:rPr lang="en-US" sz="3900" dirty="0">
                <a:latin typeface="Inconsolata" pitchFamily="2" charset="77"/>
                <a:ea typeface="Inconsolata" pitchFamily="2" charset="77"/>
              </a:rPr>
              <a:t>&gt;Edit: An earlier version said “Jonathan” Soma&lt;/p&gt;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658A7-2D1D-82B2-8F68-CC42CA8FB496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357454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A9781-C4EE-6DA9-CA88-41B7787CA87B}"/>
              </a:ext>
            </a:extLst>
          </p:cNvPr>
          <p:cNvSpPr txBox="1"/>
          <p:nvPr/>
        </p:nvSpPr>
        <p:spPr>
          <a:xfrm>
            <a:off x="208283" y="630942"/>
            <a:ext cx="1157196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Inconsolata" pitchFamily="2" charset="77"/>
                <a:ea typeface="Inconsolata" pitchFamily="2" charset="77"/>
              </a:rPr>
              <a:t>&lt;h1&gt;An incredible story&lt;/h1&gt;</a:t>
            </a:r>
          </a:p>
          <a:p>
            <a:r>
              <a:rPr lang="en-US" sz="4000" dirty="0">
                <a:solidFill>
                  <a:srgbClr val="92D050"/>
                </a:solidFill>
                <a:latin typeface="Inconsolata" pitchFamily="2" charset="77"/>
                <a:ea typeface="Inconsolata" pitchFamily="2" charset="77"/>
              </a:rPr>
              <a:t>&lt;p id=“</a:t>
            </a:r>
            <a:r>
              <a:rPr lang="en-US" sz="3900" dirty="0">
                <a:solidFill>
                  <a:srgbClr val="92D050"/>
                </a:solidFill>
                <a:latin typeface="Inconsolata" pitchFamily="2" charset="77"/>
                <a:ea typeface="Inconsolata" pitchFamily="2" charset="77"/>
              </a:rPr>
              <a:t>byline”&gt;By J. Soma&lt;/p&gt;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&lt;p&gt;This is the start of the story.&lt;/p&gt;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&lt;p&gt;It is an amazing story!&lt;/p&gt;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&lt;p&gt;”It’s incredible,” said the source.&lt;/p&gt;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&lt;p&gt;An editor agreed: “it’s true!”&lt;/p&gt;</a:t>
            </a:r>
          </a:p>
          <a:p>
            <a:r>
              <a:rPr lang="en-US" sz="3900" dirty="0">
                <a:solidFill>
                  <a:schemeClr val="bg1">
                    <a:lumMod val="65000"/>
                  </a:schemeClr>
                </a:solidFill>
                <a:latin typeface="Inconsolata" pitchFamily="2" charset="77"/>
                <a:ea typeface="Inconsolata" pitchFamily="2" charset="77"/>
              </a:rPr>
              <a:t>&lt;p class=“additional”&gt;Additional reporting by Mulberry the fat mean cat&lt;/p&gt;</a:t>
            </a:r>
          </a:p>
          <a:p>
            <a:r>
              <a:rPr lang="en-US" sz="2600" i="1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&lt;p class=“correction”&gt;Edit: An earlier version said “Jonathan” Soma&lt;/p&gt;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903FB-E5F3-1E0F-AB3E-BC4E84EA7465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91610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089DF5D-7B8E-8EEC-81D2-34DF89396DE1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EAF674-9D57-33C2-6178-1D5D753C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8294"/>
            <a:ext cx="7772400" cy="1771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699E2-52E3-C3AE-19B0-562F8E63EA37}"/>
              </a:ext>
            </a:extLst>
          </p:cNvPr>
          <p:cNvSpPr txBox="1"/>
          <p:nvPr/>
        </p:nvSpPr>
        <p:spPr>
          <a:xfrm>
            <a:off x="3547533" y="3480518"/>
            <a:ext cx="59367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Inconsolata" pitchFamily="2" charset="77"/>
                <a:ea typeface="Inconsolata" pitchFamily="2" charset="77"/>
              </a:rPr>
              <a:t>&lt;h1&gt;An incredible story&lt;/h1&gt;</a:t>
            </a:r>
          </a:p>
          <a:p>
            <a:r>
              <a:rPr lang="en-US" sz="2000" dirty="0">
                <a:solidFill>
                  <a:srgbClr val="92D050"/>
                </a:solidFill>
                <a:latin typeface="Inconsolata" pitchFamily="2" charset="77"/>
                <a:ea typeface="Inconsolata" pitchFamily="2" charset="77"/>
              </a:rPr>
              <a:t>&lt;p id=“byline”&gt;By J. Soma&lt;/p&gt;</a:t>
            </a:r>
          </a:p>
          <a:p>
            <a:r>
              <a:rPr lang="en-US" sz="2000" dirty="0">
                <a:latin typeface="Inconsolata" pitchFamily="2" charset="77"/>
                <a:ea typeface="Inconsolata" pitchFamily="2" charset="77"/>
              </a:rPr>
              <a:t>&lt;p&gt;This is the start of the story.&lt;/p&gt;</a:t>
            </a:r>
          </a:p>
          <a:p>
            <a:r>
              <a:rPr lang="en-US" sz="2000" dirty="0">
                <a:latin typeface="Inconsolata" pitchFamily="2" charset="77"/>
                <a:ea typeface="Inconsolata" pitchFamily="2" charset="77"/>
              </a:rPr>
              <a:t>&lt;p&gt;It is an amazing story!&lt;/p&gt;</a:t>
            </a:r>
          </a:p>
          <a:p>
            <a:r>
              <a:rPr lang="en-US" sz="2000" dirty="0">
                <a:latin typeface="Inconsolata" pitchFamily="2" charset="77"/>
                <a:ea typeface="Inconsolata" pitchFamily="2" charset="77"/>
              </a:rPr>
              <a:t>&lt;p&gt;”It’s incredible,” said the source.&lt;/p&gt;</a:t>
            </a:r>
          </a:p>
          <a:p>
            <a:r>
              <a:rPr lang="en-US" sz="2000" dirty="0">
                <a:latin typeface="Inconsolata" pitchFamily="2" charset="77"/>
                <a:ea typeface="Inconsolata" pitchFamily="2" charset="77"/>
              </a:rPr>
              <a:t>&lt;p&gt;An editor agreed: “it’s true!”&lt;/p&gt;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Inconsolata" pitchFamily="2" charset="77"/>
                <a:ea typeface="Inconsolata" pitchFamily="2" charset="77"/>
              </a:rPr>
              <a:t>&lt;p class=“additional”&gt;Additional reporting by Mulberry the fat mean cat&lt;/p&gt;</a:t>
            </a:r>
          </a:p>
          <a:p>
            <a:r>
              <a:rPr lang="en-US" sz="2000" i="1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&lt;p class=“correction”&gt;Edit: An earlier version said “Jonathan” Soma&lt;/p&gt;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445130-56D0-70D1-2B8F-4D020AFE6AE1}"/>
                  </a:ext>
                </a:extLst>
              </p14:cNvPr>
              <p14:cNvContentPartPr/>
              <p14:nvPr/>
            </p14:nvContentPartPr>
            <p14:xfrm>
              <a:off x="4252144" y="2873027"/>
              <a:ext cx="3370320" cy="1146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445130-56D0-70D1-2B8F-4D020AFE6A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6504" y="2837387"/>
                <a:ext cx="3441960" cy="12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A34E39-405C-2092-9A42-EF8E22AB68E6}"/>
                  </a:ext>
                </a:extLst>
              </p14:cNvPr>
              <p14:cNvContentPartPr/>
              <p14:nvPr/>
            </p14:nvContentPartPr>
            <p14:xfrm>
              <a:off x="2950024" y="2806427"/>
              <a:ext cx="635400" cy="940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A34E39-405C-2092-9A42-EF8E22AB68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4384" y="2770787"/>
                <a:ext cx="70704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928478-E4EF-C134-BFD0-06E9C96868F7}"/>
                  </a:ext>
                </a:extLst>
              </p14:cNvPr>
              <p14:cNvContentPartPr/>
              <p14:nvPr/>
            </p14:nvContentPartPr>
            <p14:xfrm>
              <a:off x="7924504" y="2897867"/>
              <a:ext cx="2429280" cy="3691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928478-E4EF-C134-BFD0-06E9C96868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8504" y="2861867"/>
                <a:ext cx="2500920" cy="37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FCB7D2-9A8D-E3B9-71D1-F16728EC61E7}"/>
                  </a:ext>
                </a:extLst>
              </p14:cNvPr>
              <p14:cNvContentPartPr/>
              <p14:nvPr/>
            </p14:nvContentPartPr>
            <p14:xfrm>
              <a:off x="7883824" y="2858987"/>
              <a:ext cx="1816920" cy="2875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FCB7D2-9A8D-E3B9-71D1-F16728EC61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7824" y="2822987"/>
                <a:ext cx="1888560" cy="29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11B7485-3F4A-DE4C-F009-62C582A1D1F2}"/>
                  </a:ext>
                </a:extLst>
              </p14:cNvPr>
              <p14:cNvContentPartPr/>
              <p14:nvPr/>
            </p14:nvContentPartPr>
            <p14:xfrm>
              <a:off x="3543664" y="4226987"/>
              <a:ext cx="11880" cy="1135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11B7485-3F4A-DE4C-F009-62C582A1D1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07664" y="4190987"/>
                <a:ext cx="8352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ED8261-A158-E56A-AA64-CB6A64A672CA}"/>
                  </a:ext>
                </a:extLst>
              </p14:cNvPr>
              <p14:cNvContentPartPr/>
              <p14:nvPr/>
            </p14:nvContentPartPr>
            <p14:xfrm>
              <a:off x="1686784" y="593221"/>
              <a:ext cx="3830760" cy="4037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ED8261-A158-E56A-AA64-CB6A64A672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50784" y="557581"/>
                <a:ext cx="3902400" cy="41086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4F8075-CE1C-752C-6932-9FDC80B7E751}"/>
              </a:ext>
            </a:extLst>
          </p:cNvPr>
          <p:cNvSpPr txBox="1"/>
          <p:nvPr/>
        </p:nvSpPr>
        <p:spPr>
          <a:xfrm rot="20790239">
            <a:off x="2703855" y="3265512"/>
            <a:ext cx="800219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&lt;h1&gt;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7F752-4DDF-DBDC-0BFD-16B9D9A6C722}"/>
              </a:ext>
            </a:extLst>
          </p:cNvPr>
          <p:cNvSpPr txBox="1"/>
          <p:nvPr/>
        </p:nvSpPr>
        <p:spPr>
          <a:xfrm rot="243868">
            <a:off x="5901561" y="2989137"/>
            <a:ext cx="159530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id=“byline”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218215-EC65-7A7A-3B1C-ABDE5981BC7B}"/>
              </a:ext>
            </a:extLst>
          </p:cNvPr>
          <p:cNvSpPr txBox="1"/>
          <p:nvPr/>
        </p:nvSpPr>
        <p:spPr>
          <a:xfrm rot="243868">
            <a:off x="7803122" y="3745257"/>
            <a:ext cx="226215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class=“additional”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3E1401-D378-37CB-11F7-DD504F51E212}"/>
              </a:ext>
            </a:extLst>
          </p:cNvPr>
          <p:cNvSpPr txBox="1"/>
          <p:nvPr/>
        </p:nvSpPr>
        <p:spPr>
          <a:xfrm rot="243868">
            <a:off x="8792603" y="6055816"/>
            <a:ext cx="226215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class=“correction”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756583-8FA4-5DB4-CE5A-1C84FAA7F40C}"/>
              </a:ext>
            </a:extLst>
          </p:cNvPr>
          <p:cNvSpPr txBox="1"/>
          <p:nvPr/>
        </p:nvSpPr>
        <p:spPr>
          <a:xfrm rot="21392212">
            <a:off x="1249241" y="2279684"/>
            <a:ext cx="684803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&lt;p&gt;</a:t>
            </a:r>
          </a:p>
        </p:txBody>
      </p:sp>
    </p:spTree>
    <p:extLst>
      <p:ext uri="{BB962C8B-B14F-4D97-AF65-F5344CB8AC3E}">
        <p14:creationId xmlns:p14="http://schemas.microsoft.com/office/powerpoint/2010/main" val="544615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1851454" y="2305615"/>
            <a:ext cx="84890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latin typeface="Inconsolata" pitchFamily="2" charset="77"/>
                <a:ea typeface="Inconsolata" pitchFamily="2" charset="77"/>
              </a:rPr>
              <a:t>Let’s see it on the internet!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E5507-3BAD-8118-199A-4A55C58DD960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330778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B7C15-A7B0-6878-71C9-A1B1E831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14" y="121306"/>
            <a:ext cx="11369566" cy="6615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01EBE-5608-0763-F78A-8D148848E2E1}"/>
              </a:ext>
            </a:extLst>
          </p:cNvPr>
          <p:cNvSpPr txBox="1"/>
          <p:nvPr/>
        </p:nvSpPr>
        <p:spPr>
          <a:xfrm rot="487047">
            <a:off x="2405997" y="2237653"/>
            <a:ext cx="9344557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What will be a row in our spreadsheet?</a:t>
            </a:r>
          </a:p>
        </p:txBody>
      </p:sp>
    </p:spTree>
    <p:extLst>
      <p:ext uri="{BB962C8B-B14F-4D97-AF65-F5344CB8AC3E}">
        <p14:creationId xmlns:p14="http://schemas.microsoft.com/office/powerpoint/2010/main" val="319087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294D08-1EBF-01E9-075E-FC76E9F2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14" y="121306"/>
            <a:ext cx="11369566" cy="66153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159761-B16D-2607-C8E0-54F5BD3BAF1B}"/>
                  </a:ext>
                </a:extLst>
              </p14:cNvPr>
              <p14:cNvContentPartPr/>
              <p14:nvPr/>
            </p14:nvContentPartPr>
            <p14:xfrm>
              <a:off x="1152410" y="1634934"/>
              <a:ext cx="2506680" cy="2608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159761-B16D-2607-C8E0-54F5BD3BA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6770" y="1598934"/>
                <a:ext cx="2578320" cy="26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134395-68F6-29A4-8E83-C59E2FA362BF}"/>
                  </a:ext>
                </a:extLst>
              </p14:cNvPr>
              <p14:cNvContentPartPr/>
              <p14:nvPr/>
            </p14:nvContentPartPr>
            <p14:xfrm>
              <a:off x="1241690" y="4471374"/>
              <a:ext cx="2324880" cy="1894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134395-68F6-29A4-8E83-C59E2FA362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5690" y="4435734"/>
                <a:ext cx="2396520" cy="19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C5B14B0-1E1F-4415-206A-183DCBE63BC2}"/>
                  </a:ext>
                </a:extLst>
              </p14:cNvPr>
              <p14:cNvContentPartPr/>
              <p14:nvPr/>
            </p14:nvContentPartPr>
            <p14:xfrm>
              <a:off x="3521210" y="1923294"/>
              <a:ext cx="4647960" cy="3884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C5B14B0-1E1F-4415-206A-183DCBE63B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5570" y="1887654"/>
                <a:ext cx="4719600" cy="395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46A7B57-D0D6-98C2-C676-4AC388698F4D}"/>
              </a:ext>
            </a:extLst>
          </p:cNvPr>
          <p:cNvGrpSpPr/>
          <p:nvPr/>
        </p:nvGrpSpPr>
        <p:grpSpPr>
          <a:xfrm>
            <a:off x="7796210" y="1733214"/>
            <a:ext cx="2919960" cy="4020480"/>
            <a:chOff x="7796210" y="1733214"/>
            <a:chExt cx="2919960" cy="40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DAFB9E3-0501-44AF-5FBB-FF0E7CCB9BDF}"/>
                    </a:ext>
                  </a:extLst>
                </p14:cNvPr>
                <p14:cNvContentPartPr/>
                <p14:nvPr/>
              </p14:nvContentPartPr>
              <p14:xfrm>
                <a:off x="8163050" y="1733214"/>
                <a:ext cx="1959840" cy="1591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DAFB9E3-0501-44AF-5FBB-FF0E7CCB9B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27410" y="1697574"/>
                  <a:ext cx="2031480" cy="16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DF9A12-47E0-8448-973F-626740EDBB66}"/>
                    </a:ext>
                  </a:extLst>
                </p14:cNvPr>
                <p14:cNvContentPartPr/>
                <p14:nvPr/>
              </p14:nvContentPartPr>
              <p14:xfrm>
                <a:off x="8011850" y="3270774"/>
                <a:ext cx="2259000" cy="1296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DF9A12-47E0-8448-973F-626740EDBB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75850" y="3235134"/>
                  <a:ext cx="2330640" cy="13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82A908-7782-9281-104E-6E492D51ECE4}"/>
                    </a:ext>
                  </a:extLst>
                </p14:cNvPr>
                <p14:cNvContentPartPr/>
                <p14:nvPr/>
              </p14:nvContentPartPr>
              <p14:xfrm>
                <a:off x="7796210" y="4310454"/>
                <a:ext cx="2919960" cy="1443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82A908-7782-9281-104E-6E492D51EC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0210" y="4274454"/>
                  <a:ext cx="2991600" cy="151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92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A6228-F696-D6B5-A763-8F6723DE0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7" y="1015338"/>
            <a:ext cx="10066065" cy="48273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A224F3-9DF0-A91D-1E7B-56A871AE9664}"/>
                  </a:ext>
                </a:extLst>
              </p14:cNvPr>
              <p14:cNvContentPartPr/>
              <p14:nvPr/>
            </p14:nvContentPartPr>
            <p14:xfrm>
              <a:off x="877370" y="1205814"/>
              <a:ext cx="722520" cy="133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A224F3-9DF0-A91D-1E7B-56A871AE96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370" y="1170174"/>
                <a:ext cx="794160" cy="14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29A389-05D5-7909-732D-BBC00588ADCD}"/>
                  </a:ext>
                </a:extLst>
              </p14:cNvPr>
              <p14:cNvContentPartPr/>
              <p14:nvPr/>
            </p14:nvContentPartPr>
            <p14:xfrm>
              <a:off x="1157810" y="5588094"/>
              <a:ext cx="2259360" cy="369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29A389-05D5-7909-732D-BBC00588AD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2170" y="5552454"/>
                <a:ext cx="23310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8440BF-4C14-F6D2-538B-7CE9ABFE986C}"/>
                  </a:ext>
                </a:extLst>
              </p14:cNvPr>
              <p14:cNvContentPartPr/>
              <p14:nvPr/>
            </p14:nvContentPartPr>
            <p14:xfrm>
              <a:off x="3867170" y="5580174"/>
              <a:ext cx="1454040" cy="414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8440BF-4C14-F6D2-538B-7CE9ABFE98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1530" y="5544534"/>
                <a:ext cx="152568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C471AC-B20D-18B0-9FC9-1C75BF62C36D}"/>
                  </a:ext>
                </a:extLst>
              </p14:cNvPr>
              <p14:cNvContentPartPr/>
              <p14:nvPr/>
            </p14:nvContentPartPr>
            <p14:xfrm>
              <a:off x="842090" y="2912214"/>
              <a:ext cx="287640" cy="1362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C471AC-B20D-18B0-9FC9-1C75BF62C3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6090" y="2876574"/>
                <a:ext cx="359280" cy="14342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CBA956-88F0-D7E8-1632-51240BA054AF}"/>
              </a:ext>
            </a:extLst>
          </p:cNvPr>
          <p:cNvSpPr txBox="1"/>
          <p:nvPr/>
        </p:nvSpPr>
        <p:spPr>
          <a:xfrm rot="388429">
            <a:off x="4606879" y="539939"/>
            <a:ext cx="744852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What will be a column of data?</a:t>
            </a:r>
          </a:p>
        </p:txBody>
      </p:sp>
    </p:spTree>
    <p:extLst>
      <p:ext uri="{BB962C8B-B14F-4D97-AF65-F5344CB8AC3E}">
        <p14:creationId xmlns:p14="http://schemas.microsoft.com/office/powerpoint/2010/main" val="394481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73714-79E8-1AF2-4018-B37F2FCE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33" y="212834"/>
            <a:ext cx="6867460" cy="64323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C77E11-2A4A-A5B6-EB88-6B9C865EEBA7}"/>
                  </a:ext>
                </a:extLst>
              </p14:cNvPr>
              <p14:cNvContentPartPr/>
              <p14:nvPr/>
            </p14:nvContentPartPr>
            <p14:xfrm>
              <a:off x="2046650" y="5102454"/>
              <a:ext cx="410760" cy="1325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C77E11-2A4A-A5B6-EB88-6B9C865EEB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1010" y="5066814"/>
                <a:ext cx="482400" cy="13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807D1B6-2D3B-E404-33B6-8D071561B273}"/>
                  </a:ext>
                </a:extLst>
              </p14:cNvPr>
              <p14:cNvContentPartPr/>
              <p14:nvPr/>
            </p14:nvContentPartPr>
            <p14:xfrm>
              <a:off x="2177690" y="4042974"/>
              <a:ext cx="317520" cy="820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807D1B6-2D3B-E404-33B6-8D071561B2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2050" y="4006974"/>
                <a:ext cx="38916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0A4A89-0A8B-79ED-E1A3-5EE5B6439264}"/>
                  </a:ext>
                </a:extLst>
              </p14:cNvPr>
              <p14:cNvContentPartPr/>
              <p14:nvPr/>
            </p14:nvContentPartPr>
            <p14:xfrm>
              <a:off x="2102810" y="328494"/>
              <a:ext cx="272880" cy="3407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0A4A89-0A8B-79ED-E1A3-5EE5B64392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7170" y="292854"/>
                <a:ext cx="344520" cy="347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528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94C07-AA60-2788-F35D-08D6333F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7" y="0"/>
            <a:ext cx="11445765" cy="7106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81D675-716C-F99C-F928-B5D9B13F19B5}"/>
              </a:ext>
            </a:extLst>
          </p:cNvPr>
          <p:cNvSpPr txBox="1"/>
          <p:nvPr/>
        </p:nvSpPr>
        <p:spPr>
          <a:xfrm rot="487047">
            <a:off x="2405997" y="2237653"/>
            <a:ext cx="9344557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What will be a row in our spreadsheet?</a:t>
            </a:r>
          </a:p>
        </p:txBody>
      </p:sp>
    </p:spTree>
    <p:extLst>
      <p:ext uri="{BB962C8B-B14F-4D97-AF65-F5344CB8AC3E}">
        <p14:creationId xmlns:p14="http://schemas.microsoft.com/office/powerpoint/2010/main" val="380605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DD6640-D7EB-5272-FAE1-B9E4008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942"/>
            <a:ext cx="7772400" cy="6020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D339F-B372-3198-AD15-939FA367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470" y="1064022"/>
            <a:ext cx="7772400" cy="6020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28B3DA-FA4A-B41E-67AD-0CA63C4FD070}"/>
              </a:ext>
            </a:extLst>
          </p:cNvPr>
          <p:cNvSpPr txBox="1"/>
          <p:nvPr/>
        </p:nvSpPr>
        <p:spPr>
          <a:xfrm rot="216516">
            <a:off x="1210693" y="5277251"/>
            <a:ext cx="10069729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Download, install and open </a:t>
            </a:r>
            <a:r>
              <a:rPr lang="en-US" sz="4000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JupyterLab</a:t>
            </a:r>
            <a:endParaRPr lang="en-US" sz="4000" dirty="0">
              <a:solidFill>
                <a:schemeClr val="bg1"/>
              </a:solidFill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5AC1DC-9C23-F778-68B1-76B496058A71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2242001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94C07-AA60-2788-F35D-08D6333F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7" y="0"/>
            <a:ext cx="11445765" cy="71065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776755-DD0C-EC83-1271-E68C34087E92}"/>
                  </a:ext>
                </a:extLst>
              </p14:cNvPr>
              <p14:cNvContentPartPr/>
              <p14:nvPr/>
            </p14:nvContentPartPr>
            <p14:xfrm>
              <a:off x="793584" y="3074904"/>
              <a:ext cx="10402920" cy="1110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776755-DD0C-EC83-1271-E68C34087E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584" y="3039264"/>
                <a:ext cx="10474560" cy="11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90E851-6423-18FE-7828-590A5C50792F}"/>
                  </a:ext>
                </a:extLst>
              </p14:cNvPr>
              <p14:cNvContentPartPr/>
              <p14:nvPr/>
            </p14:nvContentPartPr>
            <p14:xfrm>
              <a:off x="658584" y="4184064"/>
              <a:ext cx="10576440" cy="1078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90E851-6423-18FE-7828-590A5C5079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944" y="4148064"/>
                <a:ext cx="1064808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1BF514-7B7C-347E-3D3A-27A5552398AA}"/>
                  </a:ext>
                </a:extLst>
              </p14:cNvPr>
              <p14:cNvContentPartPr/>
              <p14:nvPr/>
            </p14:nvContentPartPr>
            <p14:xfrm>
              <a:off x="871704" y="5073264"/>
              <a:ext cx="10136160" cy="1232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1BF514-7B7C-347E-3D3A-27A5552398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6064" y="5037624"/>
                <a:ext cx="10207800" cy="13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56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E0FCA-F9DC-DB4A-B4E7-48A5772F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151"/>
            <a:ext cx="12096121" cy="16405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FA9201-74E3-AF11-3CCB-D2EAD087C77F}"/>
                  </a:ext>
                </a:extLst>
              </p14:cNvPr>
              <p14:cNvContentPartPr/>
              <p14:nvPr/>
            </p14:nvContentPartPr>
            <p14:xfrm>
              <a:off x="1671713" y="1313047"/>
              <a:ext cx="3791160" cy="299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FA9201-74E3-AF11-3CCB-D2EAD087C7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5713" y="1277407"/>
                <a:ext cx="38628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F26E76-C6BE-AB1A-A7A9-422AD73B0B1F}"/>
                  </a:ext>
                </a:extLst>
              </p14:cNvPr>
              <p14:cNvContentPartPr/>
              <p14:nvPr/>
            </p14:nvContentPartPr>
            <p14:xfrm>
              <a:off x="1465073" y="1970047"/>
              <a:ext cx="222120" cy="717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F26E76-C6BE-AB1A-A7A9-422AD73B0B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9073" y="1934407"/>
                <a:ext cx="29376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E64CA6-958A-BCE9-DF40-C757B15A06CC}"/>
                  </a:ext>
                </a:extLst>
              </p14:cNvPr>
              <p14:cNvContentPartPr/>
              <p14:nvPr/>
            </p14:nvContentPartPr>
            <p14:xfrm>
              <a:off x="11885993" y="2056447"/>
              <a:ext cx="21888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E64CA6-958A-BCE9-DF40-C757B15A06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50353" y="2020447"/>
                <a:ext cx="2905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6D868D-0F16-3EC3-B402-96F3282F69A0}"/>
                  </a:ext>
                </a:extLst>
              </p14:cNvPr>
              <p14:cNvContentPartPr/>
              <p14:nvPr/>
            </p14:nvContentPartPr>
            <p14:xfrm>
              <a:off x="11885633" y="1875367"/>
              <a:ext cx="21708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6D868D-0F16-3EC3-B402-96F3282F69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49633" y="1839727"/>
                <a:ext cx="288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84E4FF-9D44-908E-4414-86700933D180}"/>
                  </a:ext>
                </a:extLst>
              </p14:cNvPr>
              <p14:cNvContentPartPr/>
              <p14:nvPr/>
            </p14:nvContentPartPr>
            <p14:xfrm>
              <a:off x="11877713" y="1691047"/>
              <a:ext cx="236880" cy="3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84E4FF-9D44-908E-4414-86700933D1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42073" y="1655407"/>
                <a:ext cx="308520" cy="752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6104F7-1B49-A50B-1794-422C52CA366C}"/>
              </a:ext>
            </a:extLst>
          </p:cNvPr>
          <p:cNvSpPr txBox="1"/>
          <p:nvPr/>
        </p:nvSpPr>
        <p:spPr>
          <a:xfrm rot="21324103">
            <a:off x="384502" y="3536141"/>
            <a:ext cx="744852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What will be a column of data?</a:t>
            </a:r>
          </a:p>
        </p:txBody>
      </p:sp>
    </p:spTree>
    <p:extLst>
      <p:ext uri="{BB962C8B-B14F-4D97-AF65-F5344CB8AC3E}">
        <p14:creationId xmlns:p14="http://schemas.microsoft.com/office/powerpoint/2010/main" val="208391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CFD11F-F045-1950-D19E-89E00204168F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1535327" y="3559350"/>
            <a:ext cx="937235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HTML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660834" y="1667435"/>
            <a:ext cx="91213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Computers don’t see like us (usually), we need to see</a:t>
            </a:r>
          </a:p>
        </p:txBody>
      </p:sp>
    </p:spTree>
    <p:extLst>
      <p:ext uri="{BB962C8B-B14F-4D97-AF65-F5344CB8AC3E}">
        <p14:creationId xmlns:p14="http://schemas.microsoft.com/office/powerpoint/2010/main" val="2127404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F5ABE-2103-F2C1-7C1E-F16C1979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917" y="434129"/>
            <a:ext cx="8516471" cy="6007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FC730-E557-F430-46F8-79FDA97117F8}"/>
              </a:ext>
            </a:extLst>
          </p:cNvPr>
          <p:cNvSpPr txBox="1"/>
          <p:nvPr/>
        </p:nvSpPr>
        <p:spPr>
          <a:xfrm>
            <a:off x="336176" y="931670"/>
            <a:ext cx="3146612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>
                <a:latin typeface="Inconsolata" pitchFamily="2" charset="77"/>
                <a:ea typeface="Inconsolata" pitchFamily="2" charset="77"/>
              </a:rPr>
              <a:t>Right click</a:t>
            </a:r>
            <a:r>
              <a:rPr lang="en-US" sz="3000" dirty="0">
                <a:latin typeface="Inconsolata" pitchFamily="2" charset="77"/>
                <a:ea typeface="Inconsolata" pitchFamily="2" charset="77"/>
              </a:rPr>
              <a:t> (or </a:t>
            </a:r>
            <a:r>
              <a:rPr lang="en-US" sz="3000" dirty="0" err="1">
                <a:latin typeface="Inconsolata" pitchFamily="2" charset="77"/>
                <a:ea typeface="Inconsolata" pitchFamily="2" charset="77"/>
              </a:rPr>
              <a:t>command+click</a:t>
            </a:r>
            <a:r>
              <a:rPr lang="en-US" sz="3000" dirty="0">
                <a:latin typeface="Inconsolata" pitchFamily="2" charset="77"/>
                <a:ea typeface="Inconsolata" pitchFamily="2" charset="77"/>
              </a:rPr>
              <a:t>) and </a:t>
            </a:r>
            <a:r>
              <a:rPr lang="en-US" sz="3000" b="1" dirty="0">
                <a:latin typeface="Inconsolata" pitchFamily="2" charset="77"/>
                <a:ea typeface="Inconsolata" pitchFamily="2" charset="77"/>
              </a:rPr>
              <a:t>Inspect</a:t>
            </a:r>
            <a:endParaRPr lang="en-US" sz="3000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4787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lecting-resized">
            <a:hlinkClick r:id="" action="ppaction://media"/>
            <a:extLst>
              <a:ext uri="{FF2B5EF4-FFF2-40B4-BE49-F238E27FC236}">
                <a16:creationId xmlns:a16="http://schemas.microsoft.com/office/drawing/2014/main" id="{A503BF0A-4476-8EE2-21C9-CCFFB1B405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0586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A1A65C-9924-94E0-6944-E072147BEA69}"/>
              </a:ext>
            </a:extLst>
          </p:cNvPr>
          <p:cNvSpPr txBox="1"/>
          <p:nvPr/>
        </p:nvSpPr>
        <p:spPr>
          <a:xfrm>
            <a:off x="1173112" y="353078"/>
            <a:ext cx="3255452" cy="1169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Find the HTML for our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“row”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1CF50F-A95E-9375-F200-0AB09FF10BE9}"/>
                  </a:ext>
                </a:extLst>
              </p14:cNvPr>
              <p14:cNvContentPartPr/>
              <p14:nvPr/>
            </p14:nvContentPartPr>
            <p14:xfrm>
              <a:off x="5784353" y="888206"/>
              <a:ext cx="591120" cy="4438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1CF50F-A95E-9375-F200-0AB09FF10B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8353" y="852206"/>
                <a:ext cx="662760" cy="4510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D9223F6-5C64-3646-61D9-23A0B80C3F2C}"/>
              </a:ext>
            </a:extLst>
          </p:cNvPr>
          <p:cNvSpPr txBox="1"/>
          <p:nvPr/>
        </p:nvSpPr>
        <p:spPr>
          <a:xfrm rot="445413">
            <a:off x="4879660" y="2941467"/>
            <a:ext cx="1809385" cy="769441"/>
          </a:xfrm>
          <a:prstGeom prst="rect">
            <a:avLst/>
          </a:prstGeom>
          <a:solidFill>
            <a:srgbClr val="E51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Mouse/click around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BC113-6EDA-0E91-84AF-DE845A7E8FF3}"/>
              </a:ext>
            </a:extLst>
          </p:cNvPr>
          <p:cNvSpPr txBox="1"/>
          <p:nvPr/>
        </p:nvSpPr>
        <p:spPr>
          <a:xfrm>
            <a:off x="4468273" y="6126687"/>
            <a:ext cx="3255452" cy="6309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METHOD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299396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electing-2-resized">
            <a:hlinkClick r:id="" action="ppaction://media"/>
            <a:extLst>
              <a:ext uri="{FF2B5EF4-FFF2-40B4-BE49-F238E27FC236}">
                <a16:creationId xmlns:a16="http://schemas.microsoft.com/office/drawing/2014/main" id="{AB8A0575-4ACB-B174-8DBC-FD196D26A3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3175"/>
            <a:ext cx="120586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FE2EB-6C79-5AD5-8E9A-5DE94E5782E7}"/>
              </a:ext>
            </a:extLst>
          </p:cNvPr>
          <p:cNvSpPr txBox="1"/>
          <p:nvPr/>
        </p:nvSpPr>
        <p:spPr>
          <a:xfrm rot="547466">
            <a:off x="5580213" y="1559212"/>
            <a:ext cx="1031574" cy="769441"/>
          </a:xfrm>
          <a:prstGeom prst="rect">
            <a:avLst/>
          </a:prstGeom>
          <a:solidFill>
            <a:srgbClr val="E51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Click this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91EED4-EC10-8CFD-EB37-D2E0BCC5B6AF}"/>
                  </a:ext>
                </a:extLst>
              </p14:cNvPr>
              <p14:cNvContentPartPr/>
              <p14:nvPr/>
            </p14:nvContentPartPr>
            <p14:xfrm>
              <a:off x="5359553" y="989725"/>
              <a:ext cx="568800" cy="930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91EED4-EC10-8CFD-EB37-D2E0BCC5B6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3913" y="954085"/>
                <a:ext cx="640440" cy="10018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8BF51A-4D6F-0BD5-C41B-AC35F1C9AB50}"/>
              </a:ext>
            </a:extLst>
          </p:cNvPr>
          <p:cNvSpPr txBox="1"/>
          <p:nvPr/>
        </p:nvSpPr>
        <p:spPr>
          <a:xfrm rot="20846186">
            <a:off x="5555457" y="4175275"/>
            <a:ext cx="1691674" cy="769441"/>
          </a:xfrm>
          <a:prstGeom prst="rect">
            <a:avLst/>
          </a:prstGeom>
          <a:solidFill>
            <a:srgbClr val="E51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Search + click here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9B7414A-606B-E2E6-3F85-FC67264EFA48}"/>
                  </a:ext>
                </a:extLst>
              </p14:cNvPr>
              <p14:cNvContentPartPr/>
              <p14:nvPr/>
            </p14:nvContentPartPr>
            <p14:xfrm>
              <a:off x="4657553" y="2162245"/>
              <a:ext cx="412920" cy="1629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9B7414A-606B-E2E6-3F85-FC67264EFA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1553" y="2126245"/>
                <a:ext cx="484560" cy="17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BC57958-9FD0-5726-D7D6-C8020299633F}"/>
                  </a:ext>
                </a:extLst>
              </p14:cNvPr>
              <p14:cNvContentPartPr/>
              <p14:nvPr/>
            </p14:nvContentPartPr>
            <p14:xfrm>
              <a:off x="4981913" y="2922205"/>
              <a:ext cx="1326600" cy="1299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BC57958-9FD0-5726-D7D6-C802029963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5913" y="2886205"/>
                <a:ext cx="1398240" cy="13712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6A7D16-CA82-7DF9-5F9E-51F2A8ACE791}"/>
              </a:ext>
            </a:extLst>
          </p:cNvPr>
          <p:cNvSpPr txBox="1"/>
          <p:nvPr/>
        </p:nvSpPr>
        <p:spPr>
          <a:xfrm>
            <a:off x="4468273" y="6126687"/>
            <a:ext cx="3255452" cy="6309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METHOD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TWO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751DA-E67D-BA6E-33DF-3A5A084ECEAE}"/>
              </a:ext>
            </a:extLst>
          </p:cNvPr>
          <p:cNvSpPr txBox="1"/>
          <p:nvPr/>
        </p:nvSpPr>
        <p:spPr>
          <a:xfrm>
            <a:off x="1173112" y="353078"/>
            <a:ext cx="3255452" cy="1169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Find the HTML for our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“row”</a:t>
            </a:r>
          </a:p>
        </p:txBody>
      </p:sp>
    </p:spTree>
    <p:extLst>
      <p:ext uri="{BB962C8B-B14F-4D97-AF65-F5344CB8AC3E}">
        <p14:creationId xmlns:p14="http://schemas.microsoft.com/office/powerpoint/2010/main" val="26623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35683-B30B-D51C-F8D6-0939FDDCF8CA}"/>
              </a:ext>
            </a:extLst>
          </p:cNvPr>
          <p:cNvSpPr txBox="1"/>
          <p:nvPr/>
        </p:nvSpPr>
        <p:spPr>
          <a:xfrm>
            <a:off x="3232421" y="2210445"/>
            <a:ext cx="59883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/>
              <a:t>Now try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0787C-3FF2-A598-D4EB-8DF145C34AC7}"/>
              </a:ext>
            </a:extLst>
          </p:cNvPr>
          <p:cNvSpPr txBox="1"/>
          <p:nvPr/>
        </p:nvSpPr>
        <p:spPr>
          <a:xfrm rot="21245392">
            <a:off x="272455" y="612599"/>
            <a:ext cx="3431172" cy="1169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>
                <a:latin typeface="Inconsolata" pitchFamily="2" charset="77"/>
                <a:ea typeface="Inconsolata" pitchFamily="2" charset="77"/>
              </a:rPr>
              <a:t>amazon.com</a:t>
            </a:r>
            <a:r>
              <a:rPr lang="en-US" sz="3500" dirty="0">
                <a:latin typeface="Inconsolata" pitchFamily="2" charset="77"/>
                <a:ea typeface="Inconsolata" pitchFamily="2" charset="77"/>
              </a:rPr>
              <a:t> search results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71093-91B5-DB5D-AC8B-421BB218DCCA}"/>
              </a:ext>
            </a:extLst>
          </p:cNvPr>
          <p:cNvSpPr txBox="1"/>
          <p:nvPr/>
        </p:nvSpPr>
        <p:spPr>
          <a:xfrm rot="21403603">
            <a:off x="6005720" y="4922305"/>
            <a:ext cx="5557874" cy="1708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School Board Minutes from Grand Island Public Schools in Nebraska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CAE9C-FEBE-376F-D58B-09009BDD31EE}"/>
              </a:ext>
            </a:extLst>
          </p:cNvPr>
          <p:cNvSpPr txBox="1"/>
          <p:nvPr/>
        </p:nvSpPr>
        <p:spPr>
          <a:xfrm rot="242171">
            <a:off x="530701" y="4542354"/>
            <a:ext cx="4846056" cy="1708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List of amphibians from Germany’s Red List Center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0516E-C0CA-3FB5-4924-A6D8EC82D3E4}"/>
              </a:ext>
            </a:extLst>
          </p:cNvPr>
          <p:cNvSpPr txBox="1"/>
          <p:nvPr/>
        </p:nvSpPr>
        <p:spPr>
          <a:xfrm rot="249722">
            <a:off x="8475325" y="351640"/>
            <a:ext cx="3333995" cy="1169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datasets on </a:t>
            </a:r>
            <a:r>
              <a:rPr lang="en-US" sz="3500" dirty="0" err="1">
                <a:latin typeface="Inconsolata" pitchFamily="2" charset="77"/>
                <a:ea typeface="Inconsolata" pitchFamily="2" charset="77"/>
              </a:rPr>
              <a:t>data.gov.ro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6A3FC-F02A-9879-5A32-07CC2407F691}"/>
              </a:ext>
            </a:extLst>
          </p:cNvPr>
          <p:cNvSpPr txBox="1"/>
          <p:nvPr/>
        </p:nvSpPr>
        <p:spPr>
          <a:xfrm rot="21402307">
            <a:off x="4605116" y="571719"/>
            <a:ext cx="3431172" cy="1169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Headlines from Nikkei Asia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EAB05-F467-CE2C-C5CE-1E9EE88DC63E}"/>
              </a:ext>
            </a:extLst>
          </p:cNvPr>
          <p:cNvSpPr txBox="1"/>
          <p:nvPr/>
        </p:nvSpPr>
        <p:spPr>
          <a:xfrm rot="501570">
            <a:off x="8652141" y="2389088"/>
            <a:ext cx="3376418" cy="1708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Wikipedia’s Fictional Big Cats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8CC75-D836-90CD-2413-830CFF58426F}"/>
              </a:ext>
            </a:extLst>
          </p:cNvPr>
          <p:cNvSpPr txBox="1"/>
          <p:nvPr/>
        </p:nvSpPr>
        <p:spPr>
          <a:xfrm rot="335328">
            <a:off x="364539" y="3016440"/>
            <a:ext cx="3247004" cy="6309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Sales at Lidl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43E46-6125-62ED-ECEA-057AE4BDC082}"/>
              </a:ext>
            </a:extLst>
          </p:cNvPr>
          <p:cNvSpPr txBox="1"/>
          <p:nvPr/>
        </p:nvSpPr>
        <p:spPr>
          <a:xfrm>
            <a:off x="4603070" y="3273777"/>
            <a:ext cx="3247004" cy="63094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Anywhere!!!!</a:t>
            </a:r>
            <a:endParaRPr lang="en-US" sz="3500" b="1" dirty="0">
              <a:solidFill>
                <a:schemeClr val="bg1"/>
              </a:solidFill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18801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E30E5-5865-0D7A-8349-D4B7F3CCC6D7}"/>
              </a:ext>
            </a:extLst>
          </p:cNvPr>
          <p:cNvSpPr txBox="1"/>
          <p:nvPr/>
        </p:nvSpPr>
        <p:spPr>
          <a:xfrm>
            <a:off x="1851454" y="1228397"/>
            <a:ext cx="84890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/>
              <a:t>Scraping is just connecting specifics of HTML to columns in your spreadsheet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8B22-DACD-A31C-800D-D5E4EBAF74CB}"/>
              </a:ext>
            </a:extLst>
          </p:cNvPr>
          <p:cNvSpPr txBox="1"/>
          <p:nvPr/>
        </p:nvSpPr>
        <p:spPr>
          <a:xfrm rot="20875750">
            <a:off x="1702592" y="2357438"/>
            <a:ext cx="8786814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But we need some software to do that for us!</a:t>
            </a:r>
          </a:p>
        </p:txBody>
      </p:sp>
    </p:spTree>
    <p:extLst>
      <p:ext uri="{BB962C8B-B14F-4D97-AF65-F5344CB8AC3E}">
        <p14:creationId xmlns:p14="http://schemas.microsoft.com/office/powerpoint/2010/main" val="166248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F49A84-2943-DF93-7517-E57C8DFDB669}"/>
              </a:ext>
            </a:extLst>
          </p:cNvPr>
          <p:cNvSpPr txBox="1"/>
          <p:nvPr/>
        </p:nvSpPr>
        <p:spPr>
          <a:xfrm>
            <a:off x="1278275" y="1536174"/>
            <a:ext cx="9635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latin typeface="Inconsolata" pitchFamily="2" charset="77"/>
                <a:ea typeface="Inconsolata" pitchFamily="2" charset="77"/>
              </a:rPr>
              <a:t>ask the internet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BF14E-A593-01B5-625C-976897F6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6" y="806582"/>
            <a:ext cx="11224847" cy="5244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89070-F271-EF1A-2551-D88AC1609712}"/>
              </a:ext>
            </a:extLst>
          </p:cNvPr>
          <p:cNvSpPr txBox="1"/>
          <p:nvPr/>
        </p:nvSpPr>
        <p:spPr>
          <a:xfrm rot="21139673">
            <a:off x="80696" y="437259"/>
            <a:ext cx="4742603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What software?</a:t>
            </a:r>
          </a:p>
        </p:txBody>
      </p:sp>
    </p:spTree>
    <p:extLst>
      <p:ext uri="{BB962C8B-B14F-4D97-AF65-F5344CB8AC3E}">
        <p14:creationId xmlns:p14="http://schemas.microsoft.com/office/powerpoint/2010/main" val="13215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69378-3F9C-C4DB-CFFB-1B4961B4FD62}"/>
              </a:ext>
            </a:extLst>
          </p:cNvPr>
          <p:cNvSpPr txBox="1"/>
          <p:nvPr/>
        </p:nvSpPr>
        <p:spPr>
          <a:xfrm rot="21139673">
            <a:off x="80696" y="437259"/>
            <a:ext cx="4742603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What software?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CF4F0-D2A4-EF07-B310-B9D886D50FB5}"/>
              </a:ext>
            </a:extLst>
          </p:cNvPr>
          <p:cNvSpPr txBox="1"/>
          <p:nvPr/>
        </p:nvSpPr>
        <p:spPr>
          <a:xfrm>
            <a:off x="1278276" y="499745"/>
            <a:ext cx="96354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latin typeface="Inconsolata" pitchFamily="2" charset="77"/>
                <a:ea typeface="Inconsolata" pitchFamily="2" charset="77"/>
              </a:rPr>
              <a:t>ask PEOPLE on the internet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33E0D-BB66-1860-ABE8-AE649834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" y="402451"/>
            <a:ext cx="12074628" cy="5826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026433-D269-DD78-14CF-C069E960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1" y="1063612"/>
            <a:ext cx="11781139" cy="1514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C0F97-8F6B-D7FD-1022-4040EC17C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546">
            <a:off x="438358" y="3011455"/>
            <a:ext cx="11745519" cy="1039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6FB08-C22F-6B64-5633-B3E3E4B7D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92117">
            <a:off x="930396" y="4301528"/>
            <a:ext cx="6997700" cy="132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5E61B-2B17-907F-6993-3ED650F9F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70276">
            <a:off x="1048196" y="1239162"/>
            <a:ext cx="10264466" cy="869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EB7A11-738F-C521-2369-5C9AB862D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889" y="3786187"/>
            <a:ext cx="6615854" cy="1975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95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1466878" y="1861136"/>
            <a:ext cx="937235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717891" y="3429000"/>
            <a:ext cx="8756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the language that all web sites are built with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688FA-8292-EA33-ED19-A7167C77E95C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20923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1506191" y="1013971"/>
            <a:ext cx="937235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Selenium is </a:t>
            </a:r>
            <a:r>
              <a:rPr lang="en-US" sz="7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garbage</a:t>
            </a:r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939112" y="3039035"/>
            <a:ext cx="105065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latin typeface="Inconsolata" pitchFamily="2" charset="77"/>
                <a:ea typeface="Inconsolata" pitchFamily="2" charset="77"/>
              </a:rPr>
              <a:t>…but </a:t>
            </a:r>
            <a:r>
              <a:rPr lang="en-US" sz="7000" dirty="0" err="1">
                <a:latin typeface="Inconsolata" pitchFamily="2" charset="77"/>
                <a:ea typeface="Inconsolata" pitchFamily="2" charset="77"/>
              </a:rPr>
              <a:t>BeautifulSoup</a:t>
            </a:r>
            <a:r>
              <a:rPr lang="en-US" sz="7000" dirty="0"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7000" b="1" dirty="0">
                <a:latin typeface="Inconsolata" pitchFamily="2" charset="77"/>
                <a:ea typeface="Inconsolata" pitchFamily="2" charset="77"/>
              </a:rPr>
              <a:t>can’t scrape all sites</a:t>
            </a:r>
            <a:r>
              <a:rPr lang="en-US" sz="7000" dirty="0">
                <a:latin typeface="Inconsolata" pitchFamily="2" charset="77"/>
                <a:ea typeface="Inconsolata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171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ousel-resized">
            <a:hlinkClick r:id="" action="ppaction://media"/>
            <a:extLst>
              <a:ext uri="{FF2B5EF4-FFF2-40B4-BE49-F238E27FC236}">
                <a16:creationId xmlns:a16="http://schemas.microsoft.com/office/drawing/2014/main" id="{0689780D-46B2-CA9E-CB44-EE3F1CB319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03166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5A14B-D043-377C-B249-5EB9B0D3BD71}"/>
              </a:ext>
            </a:extLst>
          </p:cNvPr>
          <p:cNvSpPr txBox="1"/>
          <p:nvPr/>
        </p:nvSpPr>
        <p:spPr>
          <a:xfrm>
            <a:off x="1520598" y="5399224"/>
            <a:ext cx="9009516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Some sites </a:t>
            </a:r>
            <a:r>
              <a:rPr lang="en-US" sz="5000" b="1" dirty="0">
                <a:latin typeface="Inconsolata" pitchFamily="2" charset="77"/>
                <a:ea typeface="Inconsolata" pitchFamily="2" charset="77"/>
              </a:rPr>
              <a:t>need interaction</a:t>
            </a:r>
          </a:p>
        </p:txBody>
      </p:sp>
    </p:spTree>
    <p:extLst>
      <p:ext uri="{BB962C8B-B14F-4D97-AF65-F5344CB8AC3E}">
        <p14:creationId xmlns:p14="http://schemas.microsoft.com/office/powerpoint/2010/main" val="295493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m-resized">
            <a:hlinkClick r:id="" action="ppaction://media"/>
            <a:extLst>
              <a:ext uri="{FF2B5EF4-FFF2-40B4-BE49-F238E27FC236}">
                <a16:creationId xmlns:a16="http://schemas.microsoft.com/office/drawing/2014/main" id="{1D5409AD-B6FB-6C54-E0C5-16ED9C2FC4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03166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755DF-D864-94A7-EA8B-540BC4593A3C}"/>
              </a:ext>
            </a:extLst>
          </p:cNvPr>
          <p:cNvSpPr txBox="1"/>
          <p:nvPr/>
        </p:nvSpPr>
        <p:spPr>
          <a:xfrm>
            <a:off x="1520598" y="5399224"/>
            <a:ext cx="9009516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Some sites </a:t>
            </a:r>
            <a:r>
              <a:rPr lang="en-US" sz="5000" b="1" dirty="0">
                <a:latin typeface="Inconsolata" pitchFamily="2" charset="77"/>
                <a:ea typeface="Inconsolata" pitchFamily="2" charset="77"/>
              </a:rPr>
              <a:t>need interaction</a:t>
            </a:r>
          </a:p>
        </p:txBody>
      </p:sp>
    </p:spTree>
    <p:extLst>
      <p:ext uri="{BB962C8B-B14F-4D97-AF65-F5344CB8AC3E}">
        <p14:creationId xmlns:p14="http://schemas.microsoft.com/office/powerpoint/2010/main" val="417663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A4C26-CDBB-02E1-B5EC-E5EE6BC39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47" y="150039"/>
            <a:ext cx="10869706" cy="6557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F246D2-683D-29FB-60B0-BECD51104A5B}"/>
              </a:ext>
            </a:extLst>
          </p:cNvPr>
          <p:cNvSpPr txBox="1"/>
          <p:nvPr/>
        </p:nvSpPr>
        <p:spPr>
          <a:xfrm rot="21139673">
            <a:off x="5519875" y="2998112"/>
            <a:ext cx="6279407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I love </a:t>
            </a:r>
            <a:r>
              <a:rPr lang="en-US" sz="5000" b="1" dirty="0">
                <a:latin typeface="Inconsolata" pitchFamily="2" charset="77"/>
                <a:ea typeface="Inconsolata" pitchFamily="2" charset="77"/>
              </a:rPr>
              <a:t>Playwright!</a:t>
            </a:r>
          </a:p>
        </p:txBody>
      </p:sp>
    </p:spTree>
    <p:extLst>
      <p:ext uri="{BB962C8B-B14F-4D97-AF65-F5344CB8AC3E}">
        <p14:creationId xmlns:p14="http://schemas.microsoft.com/office/powerpoint/2010/main" val="686952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A67DFF-39CE-CB40-560F-89F2553AD413}"/>
              </a:ext>
            </a:extLst>
          </p:cNvPr>
          <p:cNvSpPr txBox="1"/>
          <p:nvPr/>
        </p:nvSpPr>
        <p:spPr>
          <a:xfrm>
            <a:off x="309282" y="705468"/>
            <a:ext cx="1227940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Inconsolata" pitchFamily="2" charset="77"/>
                <a:ea typeface="Inconsolata" pitchFamily="2" charset="77"/>
              </a:rPr>
              <a:t>Playwright is </a:t>
            </a:r>
            <a:r>
              <a:rPr lang="en-US" sz="8000" b="1" dirty="0">
                <a:latin typeface="Inconsolata" pitchFamily="2" charset="77"/>
                <a:ea typeface="Inconsolata" pitchFamily="2" charset="77"/>
              </a:rPr>
              <a:t>perfect</a:t>
            </a:r>
            <a:r>
              <a:rPr lang="en-US" sz="8000" dirty="0">
                <a:latin typeface="Inconsolata" pitchFamily="2" charset="77"/>
                <a:ea typeface="Inconsolata" pitchFamily="2" charset="77"/>
              </a:rPr>
              <a:t>! </a:t>
            </a:r>
            <a:r>
              <a:rPr lang="en-US" sz="8000" i="1" dirty="0">
                <a:latin typeface="Inconsolata" pitchFamily="2" charset="77"/>
                <a:ea typeface="Inconsolata" pitchFamily="2" charset="77"/>
              </a:rPr>
              <a:t>But! </a:t>
            </a:r>
            <a:r>
              <a:rPr lang="en-US" sz="8000" dirty="0">
                <a:latin typeface="Inconsolata" pitchFamily="2" charset="77"/>
                <a:ea typeface="Inconsolata" pitchFamily="2" charset="77"/>
              </a:rPr>
              <a:t>It’s </a:t>
            </a:r>
            <a:r>
              <a:rPr lang="en-US" sz="8000" b="1" dirty="0">
                <a:latin typeface="Inconsolata" pitchFamily="2" charset="77"/>
                <a:ea typeface="Inconsolata" pitchFamily="2" charset="77"/>
              </a:rPr>
              <a:t>new</a:t>
            </a:r>
            <a:r>
              <a:rPr lang="en-US" sz="8000" dirty="0">
                <a:latin typeface="Inconsolata" pitchFamily="2" charset="77"/>
                <a:ea typeface="Inconsolata" pitchFamily="2" charset="77"/>
              </a:rPr>
              <a:t>, so ChatGPT isn’t very good at it. </a:t>
            </a:r>
            <a:r>
              <a:rPr lang="en-US" sz="8000" i="1" dirty="0">
                <a:latin typeface="Inconsolata" pitchFamily="2" charset="77"/>
                <a:ea typeface="Inconsolata" pitchFamily="2" charset="77"/>
              </a:rPr>
              <a:t>But!</a:t>
            </a:r>
            <a:r>
              <a:rPr lang="en-US" sz="8000" dirty="0">
                <a:latin typeface="Inconsolata" pitchFamily="2" charset="77"/>
                <a:ea typeface="Inconsolata" pitchFamily="2" charset="77"/>
              </a:rPr>
              <a:t> We try.</a:t>
            </a:r>
          </a:p>
        </p:txBody>
      </p:sp>
    </p:spTree>
    <p:extLst>
      <p:ext uri="{BB962C8B-B14F-4D97-AF65-F5344CB8AC3E}">
        <p14:creationId xmlns:p14="http://schemas.microsoft.com/office/powerpoint/2010/main" val="43546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A67DFF-39CE-CB40-560F-89F2553AD413}"/>
              </a:ext>
            </a:extLst>
          </p:cNvPr>
          <p:cNvSpPr txBox="1"/>
          <p:nvPr/>
        </p:nvSpPr>
        <p:spPr>
          <a:xfrm>
            <a:off x="309282" y="705468"/>
            <a:ext cx="1227940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Inconsolata" pitchFamily="2" charset="77"/>
                <a:ea typeface="Inconsolata" pitchFamily="2" charset="77"/>
              </a:rPr>
              <a:t>Playwright + ChatGPT + pasting samples of HTML =</a:t>
            </a:r>
          </a:p>
          <a:p>
            <a:r>
              <a:rPr lang="en-US" sz="8000" b="1" dirty="0">
                <a:latin typeface="Inconsolata" pitchFamily="2" charset="77"/>
                <a:ea typeface="Inconsolata" pitchFamily="2" charset="77"/>
              </a:rPr>
              <a:t>infinite scrapers 🎉</a:t>
            </a:r>
          </a:p>
        </p:txBody>
      </p:sp>
    </p:spTree>
    <p:extLst>
      <p:ext uri="{BB962C8B-B14F-4D97-AF65-F5344CB8AC3E}">
        <p14:creationId xmlns:p14="http://schemas.microsoft.com/office/powerpoint/2010/main" val="1243341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6F4EF3-E615-C311-7811-21D92D337002}"/>
              </a:ext>
            </a:extLst>
          </p:cNvPr>
          <p:cNvSpPr txBox="1"/>
          <p:nvPr/>
        </p:nvSpPr>
        <p:spPr>
          <a:xfrm>
            <a:off x="712694" y="591671"/>
            <a:ext cx="1011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Inconsolata" pitchFamily="2" charset="77"/>
                <a:ea typeface="Inconsolata" pitchFamily="2" charset="77"/>
              </a:rPr>
              <a:t>“Write a scraper for these search results:”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F4C36-ADA0-0E9F-98AE-B4C2CAD6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07" y="1411941"/>
            <a:ext cx="7136316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363C674-9472-87AD-7E26-2615287E16BB}"/>
              </a:ext>
            </a:extLst>
          </p:cNvPr>
          <p:cNvGrpSpPr/>
          <p:nvPr/>
        </p:nvGrpSpPr>
        <p:grpSpPr>
          <a:xfrm>
            <a:off x="1277873" y="327685"/>
            <a:ext cx="9028800" cy="5447160"/>
            <a:chOff x="1277873" y="327685"/>
            <a:chExt cx="9028800" cy="544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5C179FD-4D50-A628-3B7F-10B11166D2A4}"/>
                    </a:ext>
                  </a:extLst>
                </p14:cNvPr>
                <p14:cNvContentPartPr/>
                <p14:nvPr/>
              </p14:nvContentPartPr>
              <p14:xfrm>
                <a:off x="1277873" y="327685"/>
                <a:ext cx="8986320" cy="5447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5C179FD-4D50-A628-3B7F-10B11166D2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14873" y="265045"/>
                  <a:ext cx="9111960" cy="55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AF74C8-597B-5238-3951-91619BC1BFA2}"/>
                    </a:ext>
                  </a:extLst>
                </p14:cNvPr>
                <p14:cNvContentPartPr/>
                <p14:nvPr/>
              </p14:nvContentPartPr>
              <p14:xfrm>
                <a:off x="1365353" y="1596325"/>
                <a:ext cx="8941320" cy="3986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AF74C8-597B-5238-3951-91619BC1BF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2713" y="1533685"/>
                  <a:ext cx="9066960" cy="411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15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0A5FD-01BB-D5C8-14D8-4667A3886948}"/>
              </a:ext>
            </a:extLst>
          </p:cNvPr>
          <p:cNvSpPr txBox="1"/>
          <p:nvPr/>
        </p:nvSpPr>
        <p:spPr>
          <a:xfrm rot="468861">
            <a:off x="5788818" y="481644"/>
            <a:ext cx="6279407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“Context window”</a:t>
            </a:r>
            <a:endParaRPr lang="en-US" sz="5000" b="1" dirty="0">
              <a:latin typeface="Inconsolata" pitchFamily="2" charset="77"/>
              <a:ea typeface="Inconsolata" pitchFamily="2" charset="77"/>
            </a:endParaRPr>
          </a:p>
        </p:txBody>
      </p:sp>
      <p:pic>
        <p:nvPicPr>
          <p:cNvPr id="1026" name="Picture 2" descr="Family Section | BGAP Study: Brains, Genes, And Puberty | Stanford Medicine">
            <a:extLst>
              <a:ext uri="{FF2B5EF4-FFF2-40B4-BE49-F238E27FC236}">
                <a16:creationId xmlns:a16="http://schemas.microsoft.com/office/drawing/2014/main" id="{7217E9CE-C22E-7C08-D9F5-C4666B453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6" y="724273"/>
            <a:ext cx="8262470" cy="59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A429D-9907-F299-C581-C5E5C5ED3F7B}"/>
              </a:ext>
            </a:extLst>
          </p:cNvPr>
          <p:cNvSpPr txBox="1"/>
          <p:nvPr/>
        </p:nvSpPr>
        <p:spPr>
          <a:xfrm rot="292141">
            <a:off x="2229618" y="1965963"/>
            <a:ext cx="4813255" cy="2554545"/>
          </a:xfrm>
          <a:prstGeom prst="rect">
            <a:avLst/>
          </a:prstGeom>
          <a:solidFill>
            <a:schemeClr val="bg1">
              <a:alpha val="92897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&lt;h1&gt;An incredible story&lt;/h1&gt;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&lt;p </a:t>
            </a:r>
            <a:r>
              <a:rPr lang="en-US" sz="1600" dirty="0">
                <a:solidFill>
                  <a:srgbClr val="FF0000"/>
                </a:solidFill>
                <a:latin typeface="Inconsolata" pitchFamily="2" charset="77"/>
                <a:ea typeface="Inconsolata" pitchFamily="2" charset="77"/>
              </a:rPr>
              <a:t>id=“byline”</a:t>
            </a:r>
            <a:r>
              <a:rPr lang="en-US" sz="1600" dirty="0">
                <a:latin typeface="Inconsolata" pitchFamily="2" charset="77"/>
                <a:ea typeface="Inconsolata" pitchFamily="2" charset="77"/>
              </a:rPr>
              <a:t>&gt;By J. Soma&lt;/p&gt;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&lt;p&gt;This is the start of the story.&lt;/p&gt;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&lt;p&gt;It is an amazing story!&lt;/p&gt;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&lt;p&gt;”It’s incredible,” said the source.&lt;/p&gt;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&lt;p&gt;An editor agreed: “it’s true!”&lt;/p&gt;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&lt;p </a:t>
            </a:r>
            <a:r>
              <a:rPr lang="en-US" sz="1600" dirty="0">
                <a:solidFill>
                  <a:srgbClr val="FF0000"/>
                </a:solidFill>
                <a:latin typeface="Inconsolata" pitchFamily="2" charset="77"/>
                <a:ea typeface="Inconsolata" pitchFamily="2" charset="77"/>
              </a:rPr>
              <a:t>class=“additional”</a:t>
            </a:r>
            <a:r>
              <a:rPr lang="en-US" sz="1600" dirty="0">
                <a:latin typeface="Inconsolata" pitchFamily="2" charset="77"/>
                <a:ea typeface="Inconsolata" pitchFamily="2" charset="77"/>
              </a:rPr>
              <a:t>&gt;Additional reporting by Mulberry the fat mean cat&lt;/p&gt;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&lt;p </a:t>
            </a:r>
            <a:r>
              <a:rPr lang="en-US" sz="1600" dirty="0">
                <a:solidFill>
                  <a:srgbClr val="FF0000"/>
                </a:solidFill>
                <a:latin typeface="Inconsolata" pitchFamily="2" charset="77"/>
                <a:ea typeface="Inconsolata" pitchFamily="2" charset="77"/>
              </a:rPr>
              <a:t>class=“correction”</a:t>
            </a:r>
            <a:r>
              <a:rPr lang="en-US" sz="1600" dirty="0">
                <a:latin typeface="Inconsolata" pitchFamily="2" charset="77"/>
                <a:ea typeface="Inconsolata" pitchFamily="2" charset="77"/>
              </a:rPr>
              <a:t>&gt;Edit: An earlier version said “Jonathan” Soma&lt;/p&gt;</a:t>
            </a:r>
          </a:p>
        </p:txBody>
      </p:sp>
    </p:spTree>
    <p:extLst>
      <p:ext uri="{BB962C8B-B14F-4D97-AF65-F5344CB8AC3E}">
        <p14:creationId xmlns:p14="http://schemas.microsoft.com/office/powerpoint/2010/main" val="28509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0A5FD-01BB-D5C8-14D8-4667A3886948}"/>
              </a:ext>
            </a:extLst>
          </p:cNvPr>
          <p:cNvSpPr txBox="1"/>
          <p:nvPr/>
        </p:nvSpPr>
        <p:spPr>
          <a:xfrm rot="468861">
            <a:off x="5788818" y="481644"/>
            <a:ext cx="6279407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“Context window”</a:t>
            </a:r>
            <a:endParaRPr lang="en-US" sz="5000" b="1" dirty="0">
              <a:latin typeface="Inconsolata" pitchFamily="2" charset="77"/>
              <a:ea typeface="Inconsolata" pitchFamily="2" charset="77"/>
            </a:endParaRPr>
          </a:p>
        </p:txBody>
      </p:sp>
      <p:pic>
        <p:nvPicPr>
          <p:cNvPr id="1026" name="Picture 2" descr="Family Section | BGAP Study: Brains, Genes, And Puberty | Stanford Medicine">
            <a:extLst>
              <a:ext uri="{FF2B5EF4-FFF2-40B4-BE49-F238E27FC236}">
                <a16:creationId xmlns:a16="http://schemas.microsoft.com/office/drawing/2014/main" id="{7217E9CE-C22E-7C08-D9F5-C4666B453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6" y="724273"/>
            <a:ext cx="8262470" cy="59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3B1890-B89D-E9CD-0C25-28644F8FBE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 rot="342980">
            <a:off x="1555946" y="1630341"/>
            <a:ext cx="5810979" cy="76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78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E728F0-C73A-E48C-4F53-0DB9F76E4667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E30E5-5865-0D7A-8349-D4B7F3CCC6D7}"/>
              </a:ext>
            </a:extLst>
          </p:cNvPr>
          <p:cNvSpPr txBox="1"/>
          <p:nvPr/>
        </p:nvSpPr>
        <p:spPr>
          <a:xfrm>
            <a:off x="1179099" y="2689609"/>
            <a:ext cx="108425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Inconsolata" pitchFamily="2" charset="77"/>
                <a:ea typeface="Inconsolata" pitchFamily="2" charset="77"/>
              </a:rPr>
              <a:t>Start URL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Inconsolata" pitchFamily="2" charset="77"/>
                <a:ea typeface="Inconsolata" pitchFamily="2" charset="77"/>
              </a:rPr>
              <a:t>Forms to fill out </a:t>
            </a:r>
            <a:r>
              <a:rPr lang="en-US" sz="4000" i="1" dirty="0">
                <a:latin typeface="Inconsolata" pitchFamily="2" charset="77"/>
                <a:ea typeface="Inconsolata" pitchFamily="2" charset="77"/>
              </a:rPr>
              <a:t>(optional)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Inconsolata" pitchFamily="2" charset="77"/>
                <a:ea typeface="Inconsolata" pitchFamily="2" charset="77"/>
              </a:rPr>
              <a:t>“Rows” of our spreadsheet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Inconsolata" pitchFamily="2" charset="77"/>
                <a:ea typeface="Inconsolata" pitchFamily="2" charset="77"/>
              </a:rPr>
              <a:t>Pagination/”next” pages </a:t>
            </a:r>
            <a:r>
              <a:rPr lang="en-US" sz="4000" i="1" dirty="0">
                <a:latin typeface="Inconsolata" pitchFamily="2" charset="77"/>
                <a:ea typeface="Inconsolata" pitchFamily="2" charset="77"/>
              </a:rPr>
              <a:t>(optional)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Inconsolata" pitchFamily="2" charset="77"/>
                <a:ea typeface="Inconsolata" pitchFamily="2" charset="77"/>
              </a:rPr>
              <a:t>A </a:t>
            </a:r>
            <a:r>
              <a:rPr lang="en-US" sz="4000" b="1" dirty="0">
                <a:latin typeface="Inconsolata" pitchFamily="2" charset="77"/>
                <a:ea typeface="Inconsolata" pitchFamily="2" charset="77"/>
              </a:rPr>
              <a:t>magical prompt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8B22-DACD-A31C-800D-D5E4EBAF74CB}"/>
              </a:ext>
            </a:extLst>
          </p:cNvPr>
          <p:cNvSpPr txBox="1"/>
          <p:nvPr/>
        </p:nvSpPr>
        <p:spPr>
          <a:xfrm rot="21321708">
            <a:off x="90876" y="1229388"/>
            <a:ext cx="6485283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What we might need:</a:t>
            </a:r>
          </a:p>
        </p:txBody>
      </p:sp>
    </p:spTree>
    <p:extLst>
      <p:ext uri="{BB962C8B-B14F-4D97-AF65-F5344CB8AC3E}">
        <p14:creationId xmlns:p14="http://schemas.microsoft.com/office/powerpoint/2010/main" val="118465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C39F53-2750-458E-D5CF-34A39246742F}"/>
              </a:ext>
            </a:extLst>
          </p:cNvPr>
          <p:cNvSpPr txBox="1"/>
          <p:nvPr/>
        </p:nvSpPr>
        <p:spPr>
          <a:xfrm>
            <a:off x="194835" y="842951"/>
            <a:ext cx="1160386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&lt;h1&gt;This is a headline&lt;/h1&gt;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&lt;h2&gt;This is a smaller headline&lt;/h2&gt;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&lt;h3&gt;And an even smaller headline&lt;/h3&gt;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95C45-4A1E-0D37-B53E-8CA16D998CF8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19898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618563" y="1121548"/>
            <a:ext cx="11147612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7000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/</a:t>
            </a:r>
            <a:r>
              <a:rPr lang="en-US" sz="7000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birn</a:t>
            </a:r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-data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618563" y="2783541"/>
            <a:ext cx="1050651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latin typeface="Inconsolata" pitchFamily="2" charset="77"/>
                <a:ea typeface="Inconsolata" pitchFamily="2" charset="77"/>
              </a:rPr>
              <a:t>Open a new </a:t>
            </a:r>
            <a:r>
              <a:rPr lang="en-US" sz="7000" dirty="0" err="1">
                <a:latin typeface="Inconsolata" pitchFamily="2" charset="77"/>
                <a:ea typeface="Inconsolata" pitchFamily="2" charset="77"/>
              </a:rPr>
              <a:t>Jupyterlab</a:t>
            </a:r>
            <a:r>
              <a:rPr lang="en-US" sz="7000" dirty="0">
                <a:latin typeface="Inconsolata" pitchFamily="2" charset="77"/>
                <a:ea typeface="Inconsolata" pitchFamily="2" charset="77"/>
              </a:rPr>
              <a:t> notebook and let’s start scraping!</a:t>
            </a:r>
          </a:p>
        </p:txBody>
      </p:sp>
    </p:spTree>
    <p:extLst>
      <p:ext uri="{BB962C8B-B14F-4D97-AF65-F5344CB8AC3E}">
        <p14:creationId xmlns:p14="http://schemas.microsoft.com/office/powerpoint/2010/main" val="2434257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E55987-88A8-B10E-99CC-92951B88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35" y="203047"/>
            <a:ext cx="10762129" cy="6451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DE33DE-87B2-C48C-6A9F-8DCE6D0A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09403">
            <a:off x="560533" y="110484"/>
            <a:ext cx="11070933" cy="66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0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1466878" y="1861136"/>
            <a:ext cx="937235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Scraping!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774948" y="3442447"/>
            <a:ext cx="87562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stealing data from the internet for fun</a:t>
            </a:r>
          </a:p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(and investigations!)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D9541-40FC-938E-03DC-FD90B492B83B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111279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F3A40-FE33-664B-85B6-49B0CA24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064"/>
          <a:stretch/>
        </p:blipFill>
        <p:spPr>
          <a:xfrm>
            <a:off x="1116105" y="778835"/>
            <a:ext cx="9337641" cy="2757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158F4-4159-371D-5E8D-AB72EFB6A4C4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345454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C39F53-2750-458E-D5CF-34A39246742F}"/>
              </a:ext>
            </a:extLst>
          </p:cNvPr>
          <p:cNvSpPr txBox="1"/>
          <p:nvPr/>
        </p:nvSpPr>
        <p:spPr>
          <a:xfrm>
            <a:off x="194835" y="842951"/>
            <a:ext cx="116038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&lt;h1&gt;This is a headline&lt;/h1&gt;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&lt;h2&gt;This is a smaller headline&lt;/h2&gt;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&lt;h3&gt;And an even smaller headline&lt;/h3&gt;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&lt;p&gt;This is a paragraph&lt;/p&gt;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</a:t>
            </a:r>
            <a:r>
              <a:rPr lang="en-US" sz="3900" dirty="0" err="1">
                <a:latin typeface="Inconsolata" pitchFamily="2" charset="77"/>
                <a:ea typeface="Inconsolata" pitchFamily="2" charset="77"/>
              </a:rPr>
              <a:t>img</a:t>
            </a:r>
            <a:r>
              <a:rPr lang="en-US" sz="3900" dirty="0"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3900" dirty="0" err="1">
                <a:latin typeface="Inconsolata" pitchFamily="2" charset="77"/>
                <a:ea typeface="Inconsolata" pitchFamily="2" charset="77"/>
              </a:rPr>
              <a:t>src</a:t>
            </a:r>
            <a:r>
              <a:rPr lang="en-US" sz="3900" dirty="0">
                <a:latin typeface="Inconsolata" pitchFamily="2" charset="77"/>
                <a:ea typeface="Inconsolata" pitchFamily="2" charset="77"/>
              </a:rPr>
              <a:t>=“</a:t>
            </a:r>
            <a:r>
              <a:rPr lang="en-US" sz="3900" dirty="0" err="1">
                <a:latin typeface="Inconsolata" pitchFamily="2" charset="77"/>
                <a:ea typeface="Inconsolata" pitchFamily="2" charset="77"/>
              </a:rPr>
              <a:t>photo.jpg</a:t>
            </a:r>
            <a:r>
              <a:rPr lang="en-US" sz="3900" dirty="0">
                <a:latin typeface="Inconsolata" pitchFamily="2" charset="77"/>
                <a:ea typeface="Inconsolata" pitchFamily="2" charset="77"/>
              </a:rPr>
              <a:t>”&gt;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&lt;p&gt;This is a paragraph with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&lt;a </a:t>
            </a:r>
            <a:r>
              <a:rPr lang="en-US" sz="3900" dirty="0" err="1">
                <a:latin typeface="Inconsolata" pitchFamily="2" charset="77"/>
                <a:ea typeface="Inconsolata" pitchFamily="2" charset="77"/>
              </a:rPr>
              <a:t>href</a:t>
            </a:r>
            <a:r>
              <a:rPr lang="en-US" sz="3900" dirty="0">
                <a:latin typeface="Inconsolata" pitchFamily="2" charset="77"/>
                <a:ea typeface="Inconsolata" pitchFamily="2" charset="77"/>
              </a:rPr>
              <a:t>=“</a:t>
            </a:r>
            <a:r>
              <a:rPr lang="en-US" sz="3900" dirty="0" err="1">
                <a:latin typeface="Inconsolata" pitchFamily="2" charset="77"/>
                <a:ea typeface="Inconsolata" pitchFamily="2" charset="77"/>
              </a:rPr>
              <a:t>google.com</a:t>
            </a:r>
            <a:r>
              <a:rPr lang="en-US" sz="3900" dirty="0">
                <a:latin typeface="Inconsolata" pitchFamily="2" charset="77"/>
                <a:ea typeface="Inconsolata" pitchFamily="2" charset="77"/>
              </a:rPr>
              <a:t>”&gt;a link&lt;/a&gt;&lt;/p&gt;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&lt;div&gt;This is ANYTHING&lt;/div&gt;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&lt;div&gt;Anything! Anything in the world&lt;/div&gt;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C31B3-0456-A96B-F516-DBA5F1A5E837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268940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F3A40-FE33-664B-85B6-49B0CA24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05" y="778835"/>
            <a:ext cx="9337641" cy="56354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D2DBC5-42BB-B879-39D0-2EC0842E322E}"/>
                  </a:ext>
                </a:extLst>
              </p14:cNvPr>
              <p14:cNvContentPartPr/>
              <p14:nvPr/>
            </p14:nvContentPartPr>
            <p14:xfrm rot="20704744">
              <a:off x="4209543" y="3595843"/>
              <a:ext cx="2598840" cy="124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D2DBC5-42BB-B879-39D0-2EC0842E32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0704744">
                <a:off x="4146903" y="3533203"/>
                <a:ext cx="2724480" cy="1375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7B88198-2D4A-D290-78B1-7C317CC4855F}"/>
              </a:ext>
            </a:extLst>
          </p:cNvPr>
          <p:cNvSpPr txBox="1"/>
          <p:nvPr/>
        </p:nvSpPr>
        <p:spPr>
          <a:xfrm rot="20916307">
            <a:off x="6512402" y="4005360"/>
            <a:ext cx="4118056" cy="430887"/>
          </a:xfrm>
          <a:prstGeom prst="rect">
            <a:avLst/>
          </a:prstGeom>
          <a:solidFill>
            <a:srgbClr val="E512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(imagine there’s a photo)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9A6DF-10C1-7D81-674A-749AA13469F3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226958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B93AF8-1CC7-5325-9D8E-B00CBA196D93}"/>
              </a:ext>
            </a:extLst>
          </p:cNvPr>
          <p:cNvSpPr txBox="1"/>
          <p:nvPr/>
        </p:nvSpPr>
        <p:spPr>
          <a:xfrm>
            <a:off x="194835" y="842951"/>
            <a:ext cx="1160386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&lt;h1&gt;An incredible story&lt;/h1&gt;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&lt;p&gt;By J. Soma&lt;/p&gt;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&lt;p&gt;This is the start of the story.&lt;/p&gt;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&lt;p&gt;It is an amazing story!&lt;/p&gt;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&lt;p&gt;”It’s incredible,” said the source.&lt;/p&gt;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&lt;p&gt;An editor agreed: “it’s true!”&lt;/p&gt;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&lt;p&gt;Additional reporting by Mulberry the fat mean cat&lt;/p&gt;</a:t>
            </a:r>
          </a:p>
          <a:p>
            <a:r>
              <a:rPr lang="en-US" sz="3900" dirty="0">
                <a:latin typeface="Inconsolata" pitchFamily="2" charset="77"/>
                <a:ea typeface="Inconsolata" pitchFamily="2" charset="77"/>
              </a:rPr>
              <a:t>&lt;p&gt;Edit: An earlier version said “Jonathan” Soma&lt;/p&gt;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A007F-445D-558E-A055-1264A0E5511F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247616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B97F69-9F7F-533B-32DD-BE3FAB58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3" y="736183"/>
            <a:ext cx="7239374" cy="59773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62184E-1D04-2489-9C23-4580565129B9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https://bit.ly/birn-data, click 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1974424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1305</Words>
  <Application>Microsoft Macintosh PowerPoint</Application>
  <PresentationFormat>Widescreen</PresentationFormat>
  <Paragraphs>141</Paragraphs>
  <Slides>42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 messer</dc:creator>
  <cp:lastModifiedBy>jen messer</cp:lastModifiedBy>
  <cp:revision>23</cp:revision>
  <dcterms:created xsi:type="dcterms:W3CDTF">2024-08-21T20:00:53Z</dcterms:created>
  <dcterms:modified xsi:type="dcterms:W3CDTF">2024-08-22T15:45:43Z</dcterms:modified>
</cp:coreProperties>
</file>